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3" r:id="rId5"/>
    <p:sldId id="284" r:id="rId6"/>
    <p:sldId id="286" r:id="rId7"/>
    <p:sldId id="285" r:id="rId8"/>
    <p:sldId id="287" r:id="rId9"/>
    <p:sldId id="294" r:id="rId10"/>
    <p:sldId id="288" r:id="rId11"/>
    <p:sldId id="289" r:id="rId12"/>
    <p:sldId id="290" r:id="rId13"/>
    <p:sldId id="292" r:id="rId14"/>
    <p:sldId id="293" r:id="rId15"/>
    <p:sldId id="296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B48B2-14B9-5F4E-75FE-BB0F49891806}" v="39" dt="2021-08-25T08:34:44.137"/>
    <p1510:client id="{8FEF1DD0-6473-4992-9729-F7526E7A8CA1}" v="30" dt="2021-08-25T18:27:12.4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gang Pichler" userId="S::wolfgang.pichler@tillvaxtverket.se::208d06e8-988f-45f3-b923-42fa8a9ae313" providerId="AD" clId="Web-{842B48B2-14B9-5F4E-75FE-BB0F49891806}"/>
    <pc:docChg chg="modSld">
      <pc:chgData name="Wolfgang Pichler" userId="S::wolfgang.pichler@tillvaxtverket.se::208d06e8-988f-45f3-b923-42fa8a9ae313" providerId="AD" clId="Web-{842B48B2-14B9-5F4E-75FE-BB0F49891806}" dt="2021-08-25T08:34:44.137" v="38" actId="20577"/>
      <pc:docMkLst>
        <pc:docMk/>
      </pc:docMkLst>
      <pc:sldChg chg="modSp">
        <pc:chgData name="Wolfgang Pichler" userId="S::wolfgang.pichler@tillvaxtverket.se::208d06e8-988f-45f3-b923-42fa8a9ae313" providerId="AD" clId="Web-{842B48B2-14B9-5F4E-75FE-BB0F49891806}" dt="2021-08-25T08:34:44.137" v="38" actId="20577"/>
        <pc:sldMkLst>
          <pc:docMk/>
          <pc:sldMk cId="2314255172" sldId="286"/>
        </pc:sldMkLst>
        <pc:spChg chg="mod">
          <ac:chgData name="Wolfgang Pichler" userId="S::wolfgang.pichler@tillvaxtverket.se::208d06e8-988f-45f3-b923-42fa8a9ae313" providerId="AD" clId="Web-{842B48B2-14B9-5F4E-75FE-BB0F49891806}" dt="2021-08-25T08:34:44.137" v="38" actId="20577"/>
          <ac:spMkLst>
            <pc:docMk/>
            <pc:sldMk cId="2314255172" sldId="286"/>
            <ac:spMk id="4" creationId="{B5FD4C13-7B2D-405A-9AD9-4ED3CCB229E4}"/>
          </ac:spMkLst>
        </pc:spChg>
      </pc:sldChg>
    </pc:docChg>
  </pc:docChgLst>
  <pc:docChgLst>
    <pc:chgData name="Wolfgang Pichler" userId="208d06e8-988f-45f3-b923-42fa8a9ae313" providerId="ADAL" clId="{8FEF1DD0-6473-4992-9729-F7526E7A8CA1}"/>
    <pc:docChg chg="undo custSel addSld delSld modSld sldOrd">
      <pc:chgData name="Wolfgang Pichler" userId="208d06e8-988f-45f3-b923-42fa8a9ae313" providerId="ADAL" clId="{8FEF1DD0-6473-4992-9729-F7526E7A8CA1}" dt="2021-08-25T18:30:27.509" v="3537" actId="14100"/>
      <pc:docMkLst>
        <pc:docMk/>
      </pc:docMkLst>
      <pc:sldChg chg="addSp delSp modSp mod">
        <pc:chgData name="Wolfgang Pichler" userId="208d06e8-988f-45f3-b923-42fa8a9ae313" providerId="ADAL" clId="{8FEF1DD0-6473-4992-9729-F7526E7A8CA1}" dt="2021-08-25T18:22:30.419" v="3305" actId="1076"/>
        <pc:sldMkLst>
          <pc:docMk/>
          <pc:sldMk cId="3079905151" sldId="283"/>
        </pc:sldMkLst>
        <pc:spChg chg="mod">
          <ac:chgData name="Wolfgang Pichler" userId="208d06e8-988f-45f3-b923-42fa8a9ae313" providerId="ADAL" clId="{8FEF1DD0-6473-4992-9729-F7526E7A8CA1}" dt="2021-08-25T18:07:40.237" v="3175" actId="20577"/>
          <ac:spMkLst>
            <pc:docMk/>
            <pc:sldMk cId="3079905151" sldId="283"/>
            <ac:spMk id="2" creationId="{00000000-0000-0000-0000-000000000000}"/>
          </ac:spMkLst>
        </pc:spChg>
        <pc:spChg chg="del">
          <ac:chgData name="Wolfgang Pichler" userId="208d06e8-988f-45f3-b923-42fa8a9ae313" providerId="ADAL" clId="{8FEF1DD0-6473-4992-9729-F7526E7A8CA1}" dt="2021-08-25T18:22:21.063" v="3303" actId="478"/>
          <ac:spMkLst>
            <pc:docMk/>
            <pc:sldMk cId="3079905151" sldId="283"/>
            <ac:spMk id="3" creationId="{00000000-0000-0000-0000-000000000000}"/>
          </ac:spMkLst>
        </pc:spChg>
        <pc:spChg chg="mod">
          <ac:chgData name="Wolfgang Pichler" userId="208d06e8-988f-45f3-b923-42fa8a9ae313" providerId="ADAL" clId="{8FEF1DD0-6473-4992-9729-F7526E7A8CA1}" dt="2021-08-25T18:22:30.419" v="3305" actId="1076"/>
          <ac:spMkLst>
            <pc:docMk/>
            <pc:sldMk cId="3079905151" sldId="283"/>
            <ac:spMk id="4" creationId="{00000000-0000-0000-0000-000000000000}"/>
          </ac:spMkLst>
        </pc:spChg>
        <pc:spChg chg="add del mod">
          <ac:chgData name="Wolfgang Pichler" userId="208d06e8-988f-45f3-b923-42fa8a9ae313" providerId="ADAL" clId="{8FEF1DD0-6473-4992-9729-F7526E7A8CA1}" dt="2021-08-25T18:22:24.756" v="3304" actId="478"/>
          <ac:spMkLst>
            <pc:docMk/>
            <pc:sldMk cId="3079905151" sldId="283"/>
            <ac:spMk id="6" creationId="{315FC7CF-4112-4FCF-9216-777ABACF5035}"/>
          </ac:spMkLst>
        </pc:spChg>
      </pc:sldChg>
      <pc:sldChg chg="modSp mod">
        <pc:chgData name="Wolfgang Pichler" userId="208d06e8-988f-45f3-b923-42fa8a9ae313" providerId="ADAL" clId="{8FEF1DD0-6473-4992-9729-F7526E7A8CA1}" dt="2021-08-25T18:08:02.033" v="3177" actId="20577"/>
        <pc:sldMkLst>
          <pc:docMk/>
          <pc:sldMk cId="3114110378" sldId="284"/>
        </pc:sldMkLst>
        <pc:spChg chg="mod">
          <ac:chgData name="Wolfgang Pichler" userId="208d06e8-988f-45f3-b923-42fa8a9ae313" providerId="ADAL" clId="{8FEF1DD0-6473-4992-9729-F7526E7A8CA1}" dt="2021-08-25T14:02:24.860" v="3137" actId="403"/>
          <ac:spMkLst>
            <pc:docMk/>
            <pc:sldMk cId="3114110378" sldId="284"/>
            <ac:spMk id="6" creationId="{00000000-0000-0000-0000-000000000000}"/>
          </ac:spMkLst>
        </pc:spChg>
        <pc:spChg chg="mod">
          <ac:chgData name="Wolfgang Pichler" userId="208d06e8-988f-45f3-b923-42fa8a9ae313" providerId="ADAL" clId="{8FEF1DD0-6473-4992-9729-F7526E7A8CA1}" dt="2021-08-25T18:08:02.033" v="3177" actId="20577"/>
          <ac:spMkLst>
            <pc:docMk/>
            <pc:sldMk cId="3114110378" sldId="284"/>
            <ac:spMk id="7" creationId="{00000000-0000-0000-0000-000000000000}"/>
          </ac:spMkLst>
        </pc:spChg>
      </pc:sldChg>
      <pc:sldChg chg="addSp delSp modSp mod">
        <pc:chgData name="Wolfgang Pichler" userId="208d06e8-988f-45f3-b923-42fa8a9ae313" providerId="ADAL" clId="{8FEF1DD0-6473-4992-9729-F7526E7A8CA1}" dt="2021-08-25T18:23:09.296" v="3315" actId="20577"/>
        <pc:sldMkLst>
          <pc:docMk/>
          <pc:sldMk cId="1377677878" sldId="285"/>
        </pc:sldMkLst>
        <pc:spChg chg="mod">
          <ac:chgData name="Wolfgang Pichler" userId="208d06e8-988f-45f3-b923-42fa8a9ae313" providerId="ADAL" clId="{8FEF1DD0-6473-4992-9729-F7526E7A8CA1}" dt="2021-08-25T13:41:22.271" v="2848" actId="14100"/>
          <ac:spMkLst>
            <pc:docMk/>
            <pc:sldMk cId="1377677878" sldId="285"/>
            <ac:spMk id="2" creationId="{FDDED388-E67D-461A-8D4B-235E11603764}"/>
          </ac:spMkLst>
        </pc:spChg>
        <pc:spChg chg="mod">
          <ac:chgData name="Wolfgang Pichler" userId="208d06e8-988f-45f3-b923-42fa8a9ae313" providerId="ADAL" clId="{8FEF1DD0-6473-4992-9729-F7526E7A8CA1}" dt="2021-08-25T13:41:19.352" v="2847" actId="14100"/>
          <ac:spMkLst>
            <pc:docMk/>
            <pc:sldMk cId="1377677878" sldId="285"/>
            <ac:spMk id="3" creationId="{B558A8B5-FE4E-4FC0-84B9-713BFB96B4D7}"/>
          </ac:spMkLst>
        </pc:spChg>
        <pc:spChg chg="mod">
          <ac:chgData name="Wolfgang Pichler" userId="208d06e8-988f-45f3-b923-42fa8a9ae313" providerId="ADAL" clId="{8FEF1DD0-6473-4992-9729-F7526E7A8CA1}" dt="2021-08-25T18:23:09.296" v="3315" actId="20577"/>
          <ac:spMkLst>
            <pc:docMk/>
            <pc:sldMk cId="1377677878" sldId="285"/>
            <ac:spMk id="4" creationId="{5AC20E41-23E0-4315-BDF0-D1265946428C}"/>
          </ac:spMkLst>
        </pc:spChg>
        <pc:spChg chg="add mod">
          <ac:chgData name="Wolfgang Pichler" userId="208d06e8-988f-45f3-b923-42fa8a9ae313" providerId="ADAL" clId="{8FEF1DD0-6473-4992-9729-F7526E7A8CA1}" dt="2021-08-25T18:16:53.792" v="3302" actId="1076"/>
          <ac:spMkLst>
            <pc:docMk/>
            <pc:sldMk cId="1377677878" sldId="285"/>
            <ac:spMk id="5" creationId="{57BDAED1-A11F-4FF6-A004-F03098D49362}"/>
          </ac:spMkLst>
        </pc:spChg>
        <pc:spChg chg="add mod">
          <ac:chgData name="Wolfgang Pichler" userId="208d06e8-988f-45f3-b923-42fa8a9ae313" providerId="ADAL" clId="{8FEF1DD0-6473-4992-9729-F7526E7A8CA1}" dt="2021-08-25T18:16:40.321" v="3299" actId="1076"/>
          <ac:spMkLst>
            <pc:docMk/>
            <pc:sldMk cId="1377677878" sldId="285"/>
            <ac:spMk id="6" creationId="{708A5FAF-F567-4C1D-8084-935511D82FE2}"/>
          </ac:spMkLst>
        </pc:spChg>
        <pc:spChg chg="add mod">
          <ac:chgData name="Wolfgang Pichler" userId="208d06e8-988f-45f3-b923-42fa8a9ae313" providerId="ADAL" clId="{8FEF1DD0-6473-4992-9729-F7526E7A8CA1}" dt="2021-08-25T18:16:46.902" v="3301" actId="1076"/>
          <ac:spMkLst>
            <pc:docMk/>
            <pc:sldMk cId="1377677878" sldId="285"/>
            <ac:spMk id="7" creationId="{4ECED215-44C0-44A7-A5B9-B13069B49234}"/>
          </ac:spMkLst>
        </pc:spChg>
        <pc:spChg chg="add mod">
          <ac:chgData name="Wolfgang Pichler" userId="208d06e8-988f-45f3-b923-42fa8a9ae313" providerId="ADAL" clId="{8FEF1DD0-6473-4992-9729-F7526E7A8CA1}" dt="2021-08-25T18:16:28.366" v="3298" actId="1076"/>
          <ac:spMkLst>
            <pc:docMk/>
            <pc:sldMk cId="1377677878" sldId="285"/>
            <ac:spMk id="10" creationId="{EE73FF96-57E1-458B-AF6D-BBF2519EB61F}"/>
          </ac:spMkLst>
        </pc:spChg>
        <pc:spChg chg="add mod">
          <ac:chgData name="Wolfgang Pichler" userId="208d06e8-988f-45f3-b923-42fa8a9ae313" providerId="ADAL" clId="{8FEF1DD0-6473-4992-9729-F7526E7A8CA1}" dt="2021-08-25T18:16:28.366" v="3298" actId="1076"/>
          <ac:spMkLst>
            <pc:docMk/>
            <pc:sldMk cId="1377677878" sldId="285"/>
            <ac:spMk id="11" creationId="{3AC06166-A56D-435A-B975-1D2EA68BD685}"/>
          </ac:spMkLst>
        </pc:spChg>
        <pc:spChg chg="add mod">
          <ac:chgData name="Wolfgang Pichler" userId="208d06e8-988f-45f3-b923-42fa8a9ae313" providerId="ADAL" clId="{8FEF1DD0-6473-4992-9729-F7526E7A8CA1}" dt="2021-08-25T18:16:43.939" v="3300" actId="1076"/>
          <ac:spMkLst>
            <pc:docMk/>
            <pc:sldMk cId="1377677878" sldId="285"/>
            <ac:spMk id="12" creationId="{E1CDB632-1D53-47A4-AAE9-42E2E95F22E2}"/>
          </ac:spMkLst>
        </pc:spChg>
        <pc:picChg chg="add del mod">
          <ac:chgData name="Wolfgang Pichler" userId="208d06e8-988f-45f3-b923-42fa8a9ae313" providerId="ADAL" clId="{8FEF1DD0-6473-4992-9729-F7526E7A8CA1}" dt="2021-08-25T09:48:28.304" v="421" actId="478"/>
          <ac:picMkLst>
            <pc:docMk/>
            <pc:sldMk cId="1377677878" sldId="285"/>
            <ac:picMk id="5" creationId="{75A1D554-62BE-4A40-A61D-C801AC074D2F}"/>
          </ac:picMkLst>
        </pc:picChg>
        <pc:picChg chg="add del mod">
          <ac:chgData name="Wolfgang Pichler" userId="208d06e8-988f-45f3-b923-42fa8a9ae313" providerId="ADAL" clId="{8FEF1DD0-6473-4992-9729-F7526E7A8CA1}" dt="2021-08-25T09:47:38.610" v="417" actId="478"/>
          <ac:picMkLst>
            <pc:docMk/>
            <pc:sldMk cId="1377677878" sldId="285"/>
            <ac:picMk id="6" creationId="{0BA0DD46-8258-453D-8587-BD366DA57BC7}"/>
          </ac:picMkLst>
        </pc:picChg>
        <pc:picChg chg="add del mod">
          <ac:chgData name="Wolfgang Pichler" userId="208d06e8-988f-45f3-b923-42fa8a9ae313" providerId="ADAL" clId="{8FEF1DD0-6473-4992-9729-F7526E7A8CA1}" dt="2021-08-25T09:51:11.889" v="429" actId="478"/>
          <ac:picMkLst>
            <pc:docMk/>
            <pc:sldMk cId="1377677878" sldId="285"/>
            <ac:picMk id="7" creationId="{9A8B90E5-30E4-42B0-9A05-B3D039D5715F}"/>
          </ac:picMkLst>
        </pc:picChg>
        <pc:picChg chg="add del mod modCrop">
          <ac:chgData name="Wolfgang Pichler" userId="208d06e8-988f-45f3-b923-42fa8a9ae313" providerId="ADAL" clId="{8FEF1DD0-6473-4992-9729-F7526E7A8CA1}" dt="2021-08-25T18:15:55.505" v="3295" actId="478"/>
          <ac:picMkLst>
            <pc:docMk/>
            <pc:sldMk cId="1377677878" sldId="285"/>
            <ac:picMk id="8" creationId="{7FDFD0F1-D522-4255-A7B8-0BA8D78CE111}"/>
          </ac:picMkLst>
        </pc:picChg>
        <pc:picChg chg="add mod">
          <ac:chgData name="Wolfgang Pichler" userId="208d06e8-988f-45f3-b923-42fa8a9ae313" providerId="ADAL" clId="{8FEF1DD0-6473-4992-9729-F7526E7A8CA1}" dt="2021-08-25T18:16:28.366" v="3298" actId="1076"/>
          <ac:picMkLst>
            <pc:docMk/>
            <pc:sldMk cId="1377677878" sldId="285"/>
            <ac:picMk id="9" creationId="{0A57DDBA-A2C3-4B30-ABC3-BEA8A9E993FE}"/>
          </ac:picMkLst>
        </pc:picChg>
      </pc:sldChg>
      <pc:sldChg chg="modSp mod">
        <pc:chgData name="Wolfgang Pichler" userId="208d06e8-988f-45f3-b923-42fa8a9ae313" providerId="ADAL" clId="{8FEF1DD0-6473-4992-9729-F7526E7A8CA1}" dt="2021-08-25T18:09:48.011" v="3181" actId="1076"/>
        <pc:sldMkLst>
          <pc:docMk/>
          <pc:sldMk cId="2314255172" sldId="286"/>
        </pc:sldMkLst>
        <pc:spChg chg="mod">
          <ac:chgData name="Wolfgang Pichler" userId="208d06e8-988f-45f3-b923-42fa8a9ae313" providerId="ADAL" clId="{8FEF1DD0-6473-4992-9729-F7526E7A8CA1}" dt="2021-08-25T18:09:48.011" v="3181" actId="1076"/>
          <ac:spMkLst>
            <pc:docMk/>
            <pc:sldMk cId="2314255172" sldId="286"/>
            <ac:spMk id="2" creationId="{663838A2-0EB8-422C-B773-306B7C98D603}"/>
          </ac:spMkLst>
        </pc:spChg>
        <pc:spChg chg="mod">
          <ac:chgData name="Wolfgang Pichler" userId="208d06e8-988f-45f3-b923-42fa8a9ae313" providerId="ADAL" clId="{8FEF1DD0-6473-4992-9729-F7526E7A8CA1}" dt="2021-08-25T18:09:32.857" v="3178" actId="14100"/>
          <ac:spMkLst>
            <pc:docMk/>
            <pc:sldMk cId="2314255172" sldId="286"/>
            <ac:spMk id="4" creationId="{B5FD4C13-7B2D-405A-9AD9-4ED3CCB229E4}"/>
          </ac:spMkLst>
        </pc:spChg>
        <pc:picChg chg="mod modCrop">
          <ac:chgData name="Wolfgang Pichler" userId="208d06e8-988f-45f3-b923-42fa8a9ae313" providerId="ADAL" clId="{8FEF1DD0-6473-4992-9729-F7526E7A8CA1}" dt="2021-08-25T10:06:54.765" v="676" actId="732"/>
          <ac:picMkLst>
            <pc:docMk/>
            <pc:sldMk cId="2314255172" sldId="286"/>
            <ac:picMk id="6" creationId="{E67A1DEE-72F8-4885-87A9-AF0B3DDAA0CA}"/>
          </ac:picMkLst>
        </pc:picChg>
      </pc:sldChg>
      <pc:sldChg chg="addSp modSp mod">
        <pc:chgData name="Wolfgang Pichler" userId="208d06e8-988f-45f3-b923-42fa8a9ae313" providerId="ADAL" clId="{8FEF1DD0-6473-4992-9729-F7526E7A8CA1}" dt="2021-08-25T18:10:57.270" v="3255" actId="948"/>
        <pc:sldMkLst>
          <pc:docMk/>
          <pc:sldMk cId="439116336" sldId="287"/>
        </pc:sldMkLst>
        <pc:spChg chg="add mod">
          <ac:chgData name="Wolfgang Pichler" userId="208d06e8-988f-45f3-b923-42fa8a9ae313" providerId="ADAL" clId="{8FEF1DD0-6473-4992-9729-F7526E7A8CA1}" dt="2021-08-25T18:10:57.270" v="3255" actId="948"/>
          <ac:spMkLst>
            <pc:docMk/>
            <pc:sldMk cId="439116336" sldId="287"/>
            <ac:spMk id="7" creationId="{0B473E1D-5DDA-4FBE-82C3-A60FFF5BB016}"/>
          </ac:spMkLst>
        </pc:spChg>
        <pc:graphicFrameChg chg="mod modGraphic">
          <ac:chgData name="Wolfgang Pichler" userId="208d06e8-988f-45f3-b923-42fa8a9ae313" providerId="ADAL" clId="{8FEF1DD0-6473-4992-9729-F7526E7A8CA1}" dt="2021-08-25T10:11:17.160" v="736" actId="20577"/>
          <ac:graphicFrameMkLst>
            <pc:docMk/>
            <pc:sldMk cId="439116336" sldId="287"/>
            <ac:graphicFrameMk id="13" creationId="{9FF534F5-06FC-4959-B029-F29538A667D0}"/>
          </ac:graphicFrameMkLst>
        </pc:graphicFrameChg>
      </pc:sldChg>
      <pc:sldChg chg="addSp delSp modSp mod ord">
        <pc:chgData name="Wolfgang Pichler" userId="208d06e8-988f-45f3-b923-42fa8a9ae313" providerId="ADAL" clId="{8FEF1DD0-6473-4992-9729-F7526E7A8CA1}" dt="2021-08-25T14:16:46.725" v="3154" actId="20577"/>
        <pc:sldMkLst>
          <pc:docMk/>
          <pc:sldMk cId="1753845998" sldId="288"/>
        </pc:sldMkLst>
        <pc:spChg chg="mod">
          <ac:chgData name="Wolfgang Pichler" userId="208d06e8-988f-45f3-b923-42fa8a9ae313" providerId="ADAL" clId="{8FEF1DD0-6473-4992-9729-F7526E7A8CA1}" dt="2021-08-25T10:40:29.226" v="1199" actId="20577"/>
          <ac:spMkLst>
            <pc:docMk/>
            <pc:sldMk cId="1753845998" sldId="288"/>
            <ac:spMk id="2" creationId="{94BE49D1-7BB8-4802-A83F-70BA7D5095CE}"/>
          </ac:spMkLst>
        </pc:spChg>
        <pc:spChg chg="mod">
          <ac:chgData name="Wolfgang Pichler" userId="208d06e8-988f-45f3-b923-42fa8a9ae313" providerId="ADAL" clId="{8FEF1DD0-6473-4992-9729-F7526E7A8CA1}" dt="2021-08-25T13:43:39.996" v="2873" actId="20577"/>
          <ac:spMkLst>
            <pc:docMk/>
            <pc:sldMk cId="1753845998" sldId="288"/>
            <ac:spMk id="3" creationId="{94866287-12AA-409E-AC42-EA8FEFE23D39}"/>
          </ac:spMkLst>
        </pc:spChg>
        <pc:spChg chg="mod">
          <ac:chgData name="Wolfgang Pichler" userId="208d06e8-988f-45f3-b923-42fa8a9ae313" providerId="ADAL" clId="{8FEF1DD0-6473-4992-9729-F7526E7A8CA1}" dt="2021-08-25T13:44:23.072" v="2877" actId="14100"/>
          <ac:spMkLst>
            <pc:docMk/>
            <pc:sldMk cId="1753845998" sldId="288"/>
            <ac:spMk id="4" creationId="{468E7E8B-9405-4C8C-9AF5-D2C7AA0E77DA}"/>
          </ac:spMkLst>
        </pc:spChg>
        <pc:spChg chg="del">
          <ac:chgData name="Wolfgang Pichler" userId="208d06e8-988f-45f3-b923-42fa8a9ae313" providerId="ADAL" clId="{8FEF1DD0-6473-4992-9729-F7526E7A8CA1}" dt="2021-08-25T10:28:40.861" v="1050" actId="478"/>
          <ac:spMkLst>
            <pc:docMk/>
            <pc:sldMk cId="1753845998" sldId="288"/>
            <ac:spMk id="7" creationId="{AD755D95-90F6-4CD0-AE14-9FB830F683C1}"/>
          </ac:spMkLst>
        </pc:spChg>
        <pc:spChg chg="add mod">
          <ac:chgData name="Wolfgang Pichler" userId="208d06e8-988f-45f3-b923-42fa8a9ae313" providerId="ADAL" clId="{8FEF1DD0-6473-4992-9729-F7526E7A8CA1}" dt="2021-08-25T11:21:20.462" v="1570" actId="14100"/>
          <ac:spMkLst>
            <pc:docMk/>
            <pc:sldMk cId="1753845998" sldId="288"/>
            <ac:spMk id="12" creationId="{6C0118F4-E306-4B01-8255-6286E9B4F20A}"/>
          </ac:spMkLst>
        </pc:spChg>
        <pc:graphicFrameChg chg="add mod modGraphic">
          <ac:chgData name="Wolfgang Pichler" userId="208d06e8-988f-45f3-b923-42fa8a9ae313" providerId="ADAL" clId="{8FEF1DD0-6473-4992-9729-F7526E7A8CA1}" dt="2021-08-25T14:16:46.725" v="3154" actId="20577"/>
          <ac:graphicFrameMkLst>
            <pc:docMk/>
            <pc:sldMk cId="1753845998" sldId="288"/>
            <ac:graphicFrameMk id="10" creationId="{728A098F-70AA-43FD-B4D6-2C586BCFCE6A}"/>
          </ac:graphicFrameMkLst>
        </pc:graphicFrameChg>
        <pc:picChg chg="del">
          <ac:chgData name="Wolfgang Pichler" userId="208d06e8-988f-45f3-b923-42fa8a9ae313" providerId="ADAL" clId="{8FEF1DD0-6473-4992-9729-F7526E7A8CA1}" dt="2021-08-25T10:28:41.707" v="1051" actId="478"/>
          <ac:picMkLst>
            <pc:docMk/>
            <pc:sldMk cId="1753845998" sldId="288"/>
            <ac:picMk id="5" creationId="{AB224CEE-B88C-40F2-9F28-7752E2DB67B3}"/>
          </ac:picMkLst>
        </pc:picChg>
        <pc:picChg chg="add del mod">
          <ac:chgData name="Wolfgang Pichler" userId="208d06e8-988f-45f3-b923-42fa8a9ae313" providerId="ADAL" clId="{8FEF1DD0-6473-4992-9729-F7526E7A8CA1}" dt="2021-08-25T10:54:46.801" v="1529" actId="478"/>
          <ac:picMkLst>
            <pc:docMk/>
            <pc:sldMk cId="1753845998" sldId="288"/>
            <ac:picMk id="6" creationId="{F04E1248-E2E5-4C0D-8C63-6963BE668B5E}"/>
          </ac:picMkLst>
        </pc:picChg>
        <pc:picChg chg="add mod">
          <ac:chgData name="Wolfgang Pichler" userId="208d06e8-988f-45f3-b923-42fa8a9ae313" providerId="ADAL" clId="{8FEF1DD0-6473-4992-9729-F7526E7A8CA1}" dt="2021-08-25T13:43:14.817" v="2868" actId="14100"/>
          <ac:picMkLst>
            <pc:docMk/>
            <pc:sldMk cId="1753845998" sldId="288"/>
            <ac:picMk id="9" creationId="{79E5251E-1BA1-4162-924F-CE9ECF26D360}"/>
          </ac:picMkLst>
        </pc:picChg>
      </pc:sldChg>
      <pc:sldChg chg="addSp delSp modSp mod">
        <pc:chgData name="Wolfgang Pichler" userId="208d06e8-988f-45f3-b923-42fa8a9ae313" providerId="ADAL" clId="{8FEF1DD0-6473-4992-9729-F7526E7A8CA1}" dt="2021-08-25T18:30:27.509" v="3537" actId="14100"/>
        <pc:sldMkLst>
          <pc:docMk/>
          <pc:sldMk cId="1126465234" sldId="289"/>
        </pc:sldMkLst>
        <pc:spChg chg="add mod">
          <ac:chgData name="Wolfgang Pichler" userId="208d06e8-988f-45f3-b923-42fa8a9ae313" providerId="ADAL" clId="{8FEF1DD0-6473-4992-9729-F7526E7A8CA1}" dt="2021-08-25T18:30:27.509" v="3537" actId="14100"/>
          <ac:spMkLst>
            <pc:docMk/>
            <pc:sldMk cId="1126465234" sldId="289"/>
            <ac:spMk id="4" creationId="{59F76EB5-D220-47A1-AC68-0F903007F96D}"/>
          </ac:spMkLst>
        </pc:spChg>
        <pc:spChg chg="mod">
          <ac:chgData name="Wolfgang Pichler" userId="208d06e8-988f-45f3-b923-42fa8a9ae313" providerId="ADAL" clId="{8FEF1DD0-6473-4992-9729-F7526E7A8CA1}" dt="2021-08-25T17:57:34.477" v="3168" actId="20577"/>
          <ac:spMkLst>
            <pc:docMk/>
            <pc:sldMk cId="1126465234" sldId="289"/>
            <ac:spMk id="5" creationId="{9D608232-E7C1-4DAA-BA17-9D5BFD88CD16}"/>
          </ac:spMkLst>
        </pc:spChg>
        <pc:spChg chg="del mod">
          <ac:chgData name="Wolfgang Pichler" userId="208d06e8-988f-45f3-b923-42fa8a9ae313" providerId="ADAL" clId="{8FEF1DD0-6473-4992-9729-F7526E7A8CA1}" dt="2021-08-25T11:56:45.964" v="2247" actId="478"/>
          <ac:spMkLst>
            <pc:docMk/>
            <pc:sldMk cId="1126465234" sldId="289"/>
            <ac:spMk id="7" creationId="{EBD6B492-C2F3-4FC8-9B09-658B731916BB}"/>
          </ac:spMkLst>
        </pc:spChg>
        <pc:spChg chg="mod">
          <ac:chgData name="Wolfgang Pichler" userId="208d06e8-988f-45f3-b923-42fa8a9ae313" providerId="ADAL" clId="{8FEF1DD0-6473-4992-9729-F7526E7A8CA1}" dt="2021-08-25T18:28:20.115" v="3536" actId="20577"/>
          <ac:spMkLst>
            <pc:docMk/>
            <pc:sldMk cId="1126465234" sldId="289"/>
            <ac:spMk id="8" creationId="{6D43F495-94D9-4B36-9801-5B2FCB1681BC}"/>
          </ac:spMkLst>
        </pc:spChg>
        <pc:spChg chg="add del mod">
          <ac:chgData name="Wolfgang Pichler" userId="208d06e8-988f-45f3-b923-42fa8a9ae313" providerId="ADAL" clId="{8FEF1DD0-6473-4992-9729-F7526E7A8CA1}" dt="2021-08-25T11:56:35.528" v="2246" actId="478"/>
          <ac:spMkLst>
            <pc:docMk/>
            <pc:sldMk cId="1126465234" sldId="289"/>
            <ac:spMk id="9" creationId="{3822C3B9-625F-4126-9484-497BA475A177}"/>
          </ac:spMkLst>
        </pc:spChg>
      </pc:sldChg>
      <pc:sldChg chg="addSp delSp modSp mod">
        <pc:chgData name="Wolfgang Pichler" userId="208d06e8-988f-45f3-b923-42fa8a9ae313" providerId="ADAL" clId="{8FEF1DD0-6473-4992-9729-F7526E7A8CA1}" dt="2021-08-25T17:56:26.263" v="3159" actId="14100"/>
        <pc:sldMkLst>
          <pc:docMk/>
          <pc:sldMk cId="3992726430" sldId="290"/>
        </pc:sldMkLst>
        <pc:spChg chg="del mod">
          <ac:chgData name="Wolfgang Pichler" userId="208d06e8-988f-45f3-b923-42fa8a9ae313" providerId="ADAL" clId="{8FEF1DD0-6473-4992-9729-F7526E7A8CA1}" dt="2021-08-25T12:09:50.380" v="2769" actId="478"/>
          <ac:spMkLst>
            <pc:docMk/>
            <pc:sldMk cId="3992726430" sldId="290"/>
            <ac:spMk id="2" creationId="{3F283E95-F187-4BA3-BC3B-6FE0AF8F2BC9}"/>
          </ac:spMkLst>
        </pc:spChg>
        <pc:spChg chg="mod">
          <ac:chgData name="Wolfgang Pichler" userId="208d06e8-988f-45f3-b923-42fa8a9ae313" providerId="ADAL" clId="{8FEF1DD0-6473-4992-9729-F7526E7A8CA1}" dt="2021-08-25T17:56:22.596" v="3158" actId="1076"/>
          <ac:spMkLst>
            <pc:docMk/>
            <pc:sldMk cId="3992726430" sldId="290"/>
            <ac:spMk id="3" creationId="{D7AA6F5E-A4EC-45F4-A66D-FBCEE0569111}"/>
          </ac:spMkLst>
        </pc:spChg>
        <pc:spChg chg="del">
          <ac:chgData name="Wolfgang Pichler" userId="208d06e8-988f-45f3-b923-42fa8a9ae313" providerId="ADAL" clId="{8FEF1DD0-6473-4992-9729-F7526E7A8CA1}" dt="2021-08-25T12:08:31.430" v="2754" actId="478"/>
          <ac:spMkLst>
            <pc:docMk/>
            <pc:sldMk cId="3992726430" sldId="290"/>
            <ac:spMk id="4" creationId="{D200E3FB-2826-4EF9-8A4E-904609589585}"/>
          </ac:spMkLst>
        </pc:spChg>
        <pc:spChg chg="add del mod">
          <ac:chgData name="Wolfgang Pichler" userId="208d06e8-988f-45f3-b923-42fa8a9ae313" providerId="ADAL" clId="{8FEF1DD0-6473-4992-9729-F7526E7A8CA1}" dt="2021-08-25T12:08:36.727" v="2755" actId="478"/>
          <ac:spMkLst>
            <pc:docMk/>
            <pc:sldMk cId="3992726430" sldId="290"/>
            <ac:spMk id="6" creationId="{BEDB341F-599F-4E49-BA45-8450511D2AFE}"/>
          </ac:spMkLst>
        </pc:spChg>
        <pc:spChg chg="add mod">
          <ac:chgData name="Wolfgang Pichler" userId="208d06e8-988f-45f3-b923-42fa8a9ae313" providerId="ADAL" clId="{8FEF1DD0-6473-4992-9729-F7526E7A8CA1}" dt="2021-08-25T17:56:26.263" v="3159" actId="14100"/>
          <ac:spMkLst>
            <pc:docMk/>
            <pc:sldMk cId="3992726430" sldId="290"/>
            <ac:spMk id="7" creationId="{B02408BA-C5AD-4513-BC2C-1D801CEBC7F4}"/>
          </ac:spMkLst>
        </pc:spChg>
        <pc:spChg chg="add del mod">
          <ac:chgData name="Wolfgang Pichler" userId="208d06e8-988f-45f3-b923-42fa8a9ae313" providerId="ADAL" clId="{8FEF1DD0-6473-4992-9729-F7526E7A8CA1}" dt="2021-08-25T12:09:53.592" v="2770" actId="478"/>
          <ac:spMkLst>
            <pc:docMk/>
            <pc:sldMk cId="3992726430" sldId="290"/>
            <ac:spMk id="9" creationId="{A0D4D17A-C6BA-4D54-AF68-1FCF3685B07A}"/>
          </ac:spMkLst>
        </pc:spChg>
        <pc:graphicFrameChg chg="del mod modGraphic">
          <ac:chgData name="Wolfgang Pichler" userId="208d06e8-988f-45f3-b923-42fa8a9ae313" providerId="ADAL" clId="{8FEF1DD0-6473-4992-9729-F7526E7A8CA1}" dt="2021-08-25T12:12:21.726" v="2845" actId="478"/>
          <ac:graphicFrameMkLst>
            <pc:docMk/>
            <pc:sldMk cId="3992726430" sldId="290"/>
            <ac:graphicFrameMk id="12" creationId="{26531DA6-ABAD-42EE-B6A9-20664350A492}"/>
          </ac:graphicFrameMkLst>
        </pc:graphicFrameChg>
        <pc:picChg chg="mod ord">
          <ac:chgData name="Wolfgang Pichler" userId="208d06e8-988f-45f3-b923-42fa8a9ae313" providerId="ADAL" clId="{8FEF1DD0-6473-4992-9729-F7526E7A8CA1}" dt="2021-08-25T13:47:16.575" v="2937" actId="167"/>
          <ac:picMkLst>
            <pc:docMk/>
            <pc:sldMk cId="3992726430" sldId="290"/>
            <ac:picMk id="11" creationId="{022C3DD5-979F-4E25-BA3D-7FBB24A7C930}"/>
          </ac:picMkLst>
        </pc:picChg>
      </pc:sldChg>
      <pc:sldChg chg="del">
        <pc:chgData name="Wolfgang Pichler" userId="208d06e8-988f-45f3-b923-42fa8a9ae313" providerId="ADAL" clId="{8FEF1DD0-6473-4992-9729-F7526E7A8CA1}" dt="2021-08-25T13:49:27.533" v="2957" actId="2696"/>
        <pc:sldMkLst>
          <pc:docMk/>
          <pc:sldMk cId="2869728382" sldId="291"/>
        </pc:sldMkLst>
      </pc:sldChg>
      <pc:sldChg chg="modSp mod">
        <pc:chgData name="Wolfgang Pichler" userId="208d06e8-988f-45f3-b923-42fa8a9ae313" providerId="ADAL" clId="{8FEF1DD0-6473-4992-9729-F7526E7A8CA1}" dt="2021-08-25T13:55:42.976" v="3106" actId="20577"/>
        <pc:sldMkLst>
          <pc:docMk/>
          <pc:sldMk cId="4170632054" sldId="292"/>
        </pc:sldMkLst>
        <pc:spChg chg="mod">
          <ac:chgData name="Wolfgang Pichler" userId="208d06e8-988f-45f3-b923-42fa8a9ae313" providerId="ADAL" clId="{8FEF1DD0-6473-4992-9729-F7526E7A8CA1}" dt="2021-08-25T13:55:42.976" v="3106" actId="20577"/>
          <ac:spMkLst>
            <pc:docMk/>
            <pc:sldMk cId="4170632054" sldId="292"/>
            <ac:spMk id="2" creationId="{29CFC744-1ADE-47E2-B9DA-80540BF7B28D}"/>
          </ac:spMkLst>
        </pc:spChg>
      </pc:sldChg>
      <pc:sldChg chg="delSp modSp mod">
        <pc:chgData name="Wolfgang Pichler" userId="208d06e8-988f-45f3-b923-42fa8a9ae313" providerId="ADAL" clId="{8FEF1DD0-6473-4992-9729-F7526E7A8CA1}" dt="2021-08-25T13:52:29.511" v="3023" actId="21"/>
        <pc:sldMkLst>
          <pc:docMk/>
          <pc:sldMk cId="2778328426" sldId="293"/>
        </pc:sldMkLst>
        <pc:spChg chg="del mod">
          <ac:chgData name="Wolfgang Pichler" userId="208d06e8-988f-45f3-b923-42fa8a9ae313" providerId="ADAL" clId="{8FEF1DD0-6473-4992-9729-F7526E7A8CA1}" dt="2021-08-25T13:52:29.511" v="3023" actId="21"/>
          <ac:spMkLst>
            <pc:docMk/>
            <pc:sldMk cId="2778328426" sldId="293"/>
            <ac:spMk id="2" creationId="{96FEEF33-7A34-4A56-AA0A-E313BF129A46}"/>
          </ac:spMkLst>
        </pc:spChg>
        <pc:spChg chg="mod">
          <ac:chgData name="Wolfgang Pichler" userId="208d06e8-988f-45f3-b923-42fa8a9ae313" providerId="ADAL" clId="{8FEF1DD0-6473-4992-9729-F7526E7A8CA1}" dt="2021-08-25T13:51:05.585" v="2978" actId="1076"/>
          <ac:spMkLst>
            <pc:docMk/>
            <pc:sldMk cId="2778328426" sldId="293"/>
            <ac:spMk id="5" creationId="{54E1AF5B-850B-41DB-9CD0-08E04D70C4A2}"/>
          </ac:spMkLst>
        </pc:spChg>
        <pc:spChg chg="mod">
          <ac:chgData name="Wolfgang Pichler" userId="208d06e8-988f-45f3-b923-42fa8a9ae313" providerId="ADAL" clId="{8FEF1DD0-6473-4992-9729-F7526E7A8CA1}" dt="2021-08-25T13:51:16.581" v="2980" actId="1076"/>
          <ac:spMkLst>
            <pc:docMk/>
            <pc:sldMk cId="2778328426" sldId="293"/>
            <ac:spMk id="10" creationId="{A5FC8D7D-CC29-4A0D-910C-BDB68A01A9F5}"/>
          </ac:spMkLst>
        </pc:spChg>
        <pc:picChg chg="mod">
          <ac:chgData name="Wolfgang Pichler" userId="208d06e8-988f-45f3-b923-42fa8a9ae313" providerId="ADAL" clId="{8FEF1DD0-6473-4992-9729-F7526E7A8CA1}" dt="2021-08-25T13:51:11.875" v="2979" actId="1076"/>
          <ac:picMkLst>
            <pc:docMk/>
            <pc:sldMk cId="2778328426" sldId="293"/>
            <ac:picMk id="9" creationId="{2F0BEE4A-41CA-4837-AA97-5FDD4CAD10D4}"/>
          </ac:picMkLst>
        </pc:picChg>
      </pc:sldChg>
      <pc:sldChg chg="addSp delSp modSp new mod">
        <pc:chgData name="Wolfgang Pichler" userId="208d06e8-988f-45f3-b923-42fa8a9ae313" providerId="ADAL" clId="{8FEF1DD0-6473-4992-9729-F7526E7A8CA1}" dt="2021-08-25T13:42:34.829" v="2867" actId="20577"/>
        <pc:sldMkLst>
          <pc:docMk/>
          <pc:sldMk cId="851451322" sldId="294"/>
        </pc:sldMkLst>
        <pc:spChg chg="mod">
          <ac:chgData name="Wolfgang Pichler" userId="208d06e8-988f-45f3-b923-42fa8a9ae313" providerId="ADAL" clId="{8FEF1DD0-6473-4992-9729-F7526E7A8CA1}" dt="2021-08-25T10:00:45.997" v="596" actId="20577"/>
          <ac:spMkLst>
            <pc:docMk/>
            <pc:sldMk cId="851451322" sldId="294"/>
            <ac:spMk id="2" creationId="{FDE62E84-167B-431C-85FD-09AE288D29F7}"/>
          </ac:spMkLst>
        </pc:spChg>
        <pc:spChg chg="mod">
          <ac:chgData name="Wolfgang Pichler" userId="208d06e8-988f-45f3-b923-42fa8a9ae313" providerId="ADAL" clId="{8FEF1DD0-6473-4992-9729-F7526E7A8CA1}" dt="2021-08-25T10:01:34.077" v="641" actId="20577"/>
          <ac:spMkLst>
            <pc:docMk/>
            <pc:sldMk cId="851451322" sldId="294"/>
            <ac:spMk id="3" creationId="{83444E62-FBB0-4288-9438-BBF08C8A30C7}"/>
          </ac:spMkLst>
        </pc:spChg>
        <pc:spChg chg="del mod">
          <ac:chgData name="Wolfgang Pichler" userId="208d06e8-988f-45f3-b923-42fa8a9ae313" providerId="ADAL" clId="{8FEF1DD0-6473-4992-9729-F7526E7A8CA1}" dt="2021-08-25T10:03:00.185" v="646" actId="478"/>
          <ac:spMkLst>
            <pc:docMk/>
            <pc:sldMk cId="851451322" sldId="294"/>
            <ac:spMk id="4" creationId="{24DB9F93-6C3D-4550-8BEB-2C9BB612E0F5}"/>
          </ac:spMkLst>
        </pc:spChg>
        <pc:spChg chg="add mod">
          <ac:chgData name="Wolfgang Pichler" userId="208d06e8-988f-45f3-b923-42fa8a9ae313" providerId="ADAL" clId="{8FEF1DD0-6473-4992-9729-F7526E7A8CA1}" dt="2021-08-25T13:42:34.829" v="2867" actId="20577"/>
          <ac:spMkLst>
            <pc:docMk/>
            <pc:sldMk cId="851451322" sldId="294"/>
            <ac:spMk id="8" creationId="{1C5A90C9-F035-4856-A61D-862F99BA16F2}"/>
          </ac:spMkLst>
        </pc:spChg>
        <pc:picChg chg="add mod">
          <ac:chgData name="Wolfgang Pichler" userId="208d06e8-988f-45f3-b923-42fa8a9ae313" providerId="ADAL" clId="{8FEF1DD0-6473-4992-9729-F7526E7A8CA1}" dt="2021-08-25T10:18:36.885" v="1047" actId="14100"/>
          <ac:picMkLst>
            <pc:docMk/>
            <pc:sldMk cId="851451322" sldId="294"/>
            <ac:picMk id="5" creationId="{3DCB4B60-FF84-439C-8506-D451B237C390}"/>
          </ac:picMkLst>
        </pc:picChg>
        <pc:picChg chg="add del mod">
          <ac:chgData name="Wolfgang Pichler" userId="208d06e8-988f-45f3-b923-42fa8a9ae313" providerId="ADAL" clId="{8FEF1DD0-6473-4992-9729-F7526E7A8CA1}" dt="2021-08-25T10:12:02.693" v="741"/>
          <ac:picMkLst>
            <pc:docMk/>
            <pc:sldMk cId="851451322" sldId="294"/>
            <ac:picMk id="6" creationId="{DF834411-A98A-4C14-AFF2-0FFC082356DE}"/>
          </ac:picMkLst>
        </pc:picChg>
        <pc:picChg chg="add mod">
          <ac:chgData name="Wolfgang Pichler" userId="208d06e8-988f-45f3-b923-42fa8a9ae313" providerId="ADAL" clId="{8FEF1DD0-6473-4992-9729-F7526E7A8CA1}" dt="2021-08-25T10:12:17.766" v="744" actId="1076"/>
          <ac:picMkLst>
            <pc:docMk/>
            <pc:sldMk cId="851451322" sldId="294"/>
            <ac:picMk id="7" creationId="{B5E1E4FE-123E-4B8C-AB86-F0D064F95D10}"/>
          </ac:picMkLst>
        </pc:picChg>
      </pc:sldChg>
      <pc:sldChg chg="addSp modSp new del mod">
        <pc:chgData name="Wolfgang Pichler" userId="208d06e8-988f-45f3-b923-42fa8a9ae313" providerId="ADAL" clId="{8FEF1DD0-6473-4992-9729-F7526E7A8CA1}" dt="2021-08-25T13:55:21.160" v="3096" actId="2696"/>
        <pc:sldMkLst>
          <pc:docMk/>
          <pc:sldMk cId="1276470680" sldId="295"/>
        </pc:sldMkLst>
        <pc:spChg chg="mod">
          <ac:chgData name="Wolfgang Pichler" userId="208d06e8-988f-45f3-b923-42fa8a9ae313" providerId="ADAL" clId="{8FEF1DD0-6473-4992-9729-F7526E7A8CA1}" dt="2021-08-25T13:52:20.866" v="3022" actId="20577"/>
          <ac:spMkLst>
            <pc:docMk/>
            <pc:sldMk cId="1276470680" sldId="295"/>
            <ac:spMk id="2" creationId="{D60DE40F-89DB-4040-B56C-E8DE4EDDF04A}"/>
          </ac:spMkLst>
        </pc:spChg>
        <pc:spChg chg="add mod">
          <ac:chgData name="Wolfgang Pichler" userId="208d06e8-988f-45f3-b923-42fa8a9ae313" providerId="ADAL" clId="{8FEF1DD0-6473-4992-9729-F7526E7A8CA1}" dt="2021-08-25T13:53:09.889" v="3032" actId="12"/>
          <ac:spMkLst>
            <pc:docMk/>
            <pc:sldMk cId="1276470680" sldId="295"/>
            <ac:spMk id="3" creationId="{DA5BA4F8-37B9-4D90-A85A-C7DE9D806CE2}"/>
          </ac:spMkLst>
        </pc:spChg>
      </pc:sldChg>
      <pc:sldChg chg="modSp new mod">
        <pc:chgData name="Wolfgang Pichler" userId="208d06e8-988f-45f3-b923-42fa8a9ae313" providerId="ADAL" clId="{8FEF1DD0-6473-4992-9729-F7526E7A8CA1}" dt="2021-08-25T14:22:07.821" v="3156" actId="20577"/>
        <pc:sldMkLst>
          <pc:docMk/>
          <pc:sldMk cId="1825818201" sldId="296"/>
        </pc:sldMkLst>
        <pc:spChg chg="mod">
          <ac:chgData name="Wolfgang Pichler" userId="208d06e8-988f-45f3-b923-42fa8a9ae313" providerId="ADAL" clId="{8FEF1DD0-6473-4992-9729-F7526E7A8CA1}" dt="2021-08-25T13:54:57.222" v="3050"/>
          <ac:spMkLst>
            <pc:docMk/>
            <pc:sldMk cId="1825818201" sldId="296"/>
            <ac:spMk id="2" creationId="{02793A5C-F044-461D-887A-5C225F35EBD1}"/>
          </ac:spMkLst>
        </pc:spChg>
        <pc:spChg chg="mod">
          <ac:chgData name="Wolfgang Pichler" userId="208d06e8-988f-45f3-b923-42fa8a9ae313" providerId="ADAL" clId="{8FEF1DD0-6473-4992-9729-F7526E7A8CA1}" dt="2021-08-25T14:13:38.340" v="3141" actId="20577"/>
          <ac:spMkLst>
            <pc:docMk/>
            <pc:sldMk cId="1825818201" sldId="296"/>
            <ac:spMk id="3" creationId="{E0E0812F-208D-4159-90FD-41DFA7F9AECD}"/>
          </ac:spMkLst>
        </pc:spChg>
        <pc:spChg chg="mod">
          <ac:chgData name="Wolfgang Pichler" userId="208d06e8-988f-45f3-b923-42fa8a9ae313" providerId="ADAL" clId="{8FEF1DD0-6473-4992-9729-F7526E7A8CA1}" dt="2021-08-25T14:22:07.821" v="3156" actId="20577"/>
          <ac:spMkLst>
            <pc:docMk/>
            <pc:sldMk cId="1825818201" sldId="296"/>
            <ac:spMk id="4" creationId="{07D2117A-4FFC-4749-86A9-ED5F8644AF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E87C-9286-4358-A767-8287F481D41C}" type="datetimeFigureOut">
              <a:rPr lang="sv-SE" smtClean="0"/>
              <a:t>2021-08-25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EDBA-DADF-4A8A-9FFB-7A9E771379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0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17D04-B108-4221-A463-C0F8628F711B}" type="datetimeFigureOut">
              <a:rPr lang="sv-SE" smtClean="0"/>
              <a:t>2021-08-25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F8FF-6287-4171-B2FE-8A6312E6F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3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312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338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83153" y="4858742"/>
            <a:ext cx="8558609" cy="869262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4355" y="5766875"/>
            <a:ext cx="7917406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44377" y="6261400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5400000">
            <a:off x="23978" y="-18666"/>
            <a:ext cx="4361188" cy="4398523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0" y="-3071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FF0000"/>
                </a:solidFill>
              </a:rPr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740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243139" y="84084"/>
            <a:ext cx="5040000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3140" y="1176500"/>
            <a:ext cx="5040000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6243140" y="1776539"/>
            <a:ext cx="5040000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EB4E-1F85-4743-ACC5-DCD46BFD3510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99126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8" name="Platshållare för text 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5" y="-1"/>
            <a:ext cx="4363687" cy="33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0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mindre triangel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4499741" y="84084"/>
            <a:ext cx="6284747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99742" y="1176500"/>
            <a:ext cx="628474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499742" y="1776539"/>
            <a:ext cx="6284912" cy="4121149"/>
          </a:xfrm>
        </p:spPr>
        <p:txBody>
          <a:bodyPr/>
          <a:lstStyle>
            <a:lvl1pPr>
              <a:defRPr baseline="0"/>
            </a:lvl1pPr>
            <a:lvl2pPr marL="273050" indent="-188913">
              <a:defRPr/>
            </a:lvl2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8C7-E9F3-43BF-AE2F-AE8E8AD197E7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84239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-1"/>
            <a:ext cx="3984239" cy="30406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29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8008737" y="84084"/>
            <a:ext cx="3272038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8008736" y="1176500"/>
            <a:ext cx="3248253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8008736" y="1773238"/>
            <a:ext cx="3248025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FC5C-FE90-4021-B462-B94560601B2E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3706" y="4216"/>
            <a:ext cx="7714593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6772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 m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508937" y="84084"/>
            <a:ext cx="6771836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8936" y="1176500"/>
            <a:ext cx="677183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08937" y="1776538"/>
            <a:ext cx="3272400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7" hasCustomPrompt="1"/>
          </p:nvPr>
        </p:nvSpPr>
        <p:spPr>
          <a:xfrm>
            <a:off x="8008880" y="1776538"/>
            <a:ext cx="3271895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D8F-DEB4-4626-856E-6DB9E890EDE5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235669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22814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6" hasCustomPrompt="1"/>
          </p:nvPr>
        </p:nvSpPr>
        <p:spPr>
          <a:xfrm>
            <a:off x="981529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7" hasCustomPrompt="1"/>
          </p:nvPr>
        </p:nvSpPr>
        <p:spPr>
          <a:xfrm>
            <a:off x="6243145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C413-27BF-4BA0-AD77-010F3C6804F1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965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1257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00" cy="306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6263-771B-48E1-8E31-D904F0580158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61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030-9BB5-4FE2-A611-19193A34FBF1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Likbent triangel 6"/>
          <p:cNvSpPr/>
          <p:nvPr userDrawn="1"/>
        </p:nvSpPr>
        <p:spPr>
          <a:xfrm>
            <a:off x="640306" y="5482623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Likbent triangel 7"/>
          <p:cNvSpPr/>
          <p:nvPr userDrawn="1"/>
        </p:nvSpPr>
        <p:spPr>
          <a:xfrm flipV="1">
            <a:off x="8256949" y="0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7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A040-5A81-4206-B434-22070B675753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723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3E7-9876-413F-9955-F060084543B0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30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2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275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" y="778368"/>
            <a:ext cx="3780000" cy="53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9" y="1281164"/>
            <a:ext cx="3420000" cy="4550298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4828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6619" y="1299532"/>
            <a:ext cx="3420000" cy="451356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48563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99989" y="1323607"/>
            <a:ext cx="3888000" cy="4502947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8988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064" b="4127"/>
          <a:stretch/>
        </p:blipFill>
        <p:spPr>
          <a:xfrm>
            <a:off x="870692" y="1053736"/>
            <a:ext cx="3638369" cy="48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5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1295983"/>
            <a:ext cx="3780000" cy="45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7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70" y="888279"/>
            <a:ext cx="3780000" cy="53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934" y="850674"/>
            <a:ext cx="3852000" cy="54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5" y="1351592"/>
            <a:ext cx="3744000" cy="45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4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884" y="60946"/>
            <a:ext cx="5616000" cy="79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0125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3376" y="1558247"/>
            <a:ext cx="4140000" cy="39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46217" y="287378"/>
            <a:ext cx="5292000" cy="65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3 utan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93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99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45F0-8C00-48F4-962D-C2F1804975EA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3371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 blå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1F7-944A-49C7-89B4-BDEBEDDBECC9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96397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och 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981528" y="1776539"/>
            <a:ext cx="3273039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7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A4BD-780C-4729-BC1B-3FE9BA0EDD42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3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61B2-F828-4876-AAD1-835C42D495F7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6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96837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41658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81528" y="1776539"/>
            <a:ext cx="6766785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30519" y="6430868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38BAE68-474C-49A7-968E-512E1662B4CE}" type="datetime1">
              <a:rPr lang="sv-SE" smtClean="0"/>
              <a:t>2021-08-25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893630" y="6430868"/>
            <a:ext cx="396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8" r:id="rId3"/>
    <p:sldLayoutId id="2147483689" r:id="rId4"/>
    <p:sldLayoutId id="2147483678" r:id="rId5"/>
    <p:sldLayoutId id="2147483650" r:id="rId6"/>
    <p:sldLayoutId id="2147483690" r:id="rId7"/>
    <p:sldLayoutId id="2147483692" r:id="rId8"/>
    <p:sldLayoutId id="2147483671" r:id="rId9"/>
    <p:sldLayoutId id="2147483674" r:id="rId10"/>
    <p:sldLayoutId id="2147483672" r:id="rId11"/>
    <p:sldLayoutId id="2147483673" r:id="rId12"/>
    <p:sldLayoutId id="2147483675" r:id="rId13"/>
    <p:sldLayoutId id="2147483652" r:id="rId14"/>
    <p:sldLayoutId id="2147483701" r:id="rId15"/>
    <p:sldLayoutId id="2147483676" r:id="rId16"/>
    <p:sldLayoutId id="2147483691" r:id="rId17"/>
    <p:sldLayoutId id="2147483654" r:id="rId18"/>
    <p:sldLayoutId id="2147483655" r:id="rId19"/>
    <p:sldLayoutId id="2147483651" r:id="rId20"/>
    <p:sldLayoutId id="2147483667" r:id="rId21"/>
    <p:sldLayoutId id="2147483668" r:id="rId22"/>
    <p:sldLayoutId id="2147483669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1400"/>
        </a:spcBef>
        <a:spcAft>
          <a:spcPts val="600"/>
        </a:spcAft>
        <a:buSzPct val="73000"/>
        <a:buFontTx/>
        <a:buBlip>
          <a:blip r:embed="rId34"/>
        </a:buBlip>
        <a:defRPr sz="25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760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‐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10000" indent="-1908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»"/>
        <a:defRPr sz="19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932400" indent="-1224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085850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  <p15:guide id="5" pos="619" userDrawn="1">
          <p15:clr>
            <a:srgbClr val="F26B43"/>
          </p15:clr>
        </p15:guide>
        <p15:guide id="6" pos="4883" userDrawn="1">
          <p15:clr>
            <a:srgbClr val="F26B43"/>
          </p15:clr>
        </p15:guide>
        <p15:guide id="7" orient="horz" pos="41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llvaxtanalys.se/publikationer/rapport/rapportserien/2014-04-01-battre-statistik-for-en-battre-regional--och-landsbygdspolitik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ur-lex.europa.eu/legal-content/SV/TXT/?uri=PI_COM:C(2019)487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Uppdatering av indelningen </a:t>
            </a:r>
            <a:br>
              <a:rPr lang="sv-SE" dirty="0"/>
            </a:br>
            <a:r>
              <a:rPr lang="sv-SE" dirty="0"/>
              <a:t>Städer och landsbygder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7599" y="5728004"/>
            <a:ext cx="7673975" cy="288000"/>
          </a:xfrm>
        </p:spPr>
        <p:txBody>
          <a:bodyPr/>
          <a:lstStyle/>
          <a:p>
            <a:r>
              <a:rPr lang="sv-SE" sz="1800" dirty="0"/>
              <a:t>2021-08-23</a:t>
            </a:r>
          </a:p>
        </p:txBody>
      </p:sp>
    </p:spTree>
    <p:extLst>
      <p:ext uri="{BB962C8B-B14F-4D97-AF65-F5344CB8AC3E}">
        <p14:creationId xmlns:p14="http://schemas.microsoft.com/office/powerpoint/2010/main" val="307990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CFC744-1ADE-47E2-B9DA-80540BF7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084"/>
            <a:ext cx="9624830" cy="1040524"/>
          </a:xfrm>
        </p:spPr>
        <p:txBody>
          <a:bodyPr/>
          <a:lstStyle/>
          <a:p>
            <a:r>
              <a:rPr lang="sv-SE" dirty="0"/>
              <a:t>Jämfört med indelning 2014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ABB164-5FF0-4640-8774-6332B873DC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b="0" dirty="0"/>
              <a:t>Plus 18 landsbygdskommuner, </a:t>
            </a:r>
            <a:br>
              <a:rPr lang="sv-SE" b="0" dirty="0"/>
            </a:br>
            <a:r>
              <a:rPr lang="sv-SE" b="0" dirty="0"/>
              <a:t>minus 2 storstadskommuner och minus 15 blandade kommuner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7755829-50E0-4EBE-B467-1826A554094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2"/>
          <a:srcRect r="12500"/>
          <a:stretch/>
        </p:blipFill>
        <p:spPr>
          <a:xfrm>
            <a:off x="1336237" y="2196790"/>
            <a:ext cx="9257422" cy="334536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B6CFC37-1282-4E17-8A94-563A02530B96}"/>
              </a:ext>
            </a:extLst>
          </p:cNvPr>
          <p:cNvSpPr txBox="1"/>
          <p:nvPr/>
        </p:nvSpPr>
        <p:spPr>
          <a:xfrm>
            <a:off x="6096000" y="6089371"/>
            <a:ext cx="383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… beror på delvis ändrade antaganden.</a:t>
            </a:r>
          </a:p>
        </p:txBody>
      </p:sp>
    </p:spTree>
    <p:extLst>
      <p:ext uri="{BB962C8B-B14F-4D97-AF65-F5344CB8AC3E}">
        <p14:creationId xmlns:p14="http://schemas.microsoft.com/office/powerpoint/2010/main" val="417063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4E1AF5B-850B-41DB-9CD0-08E04D70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203" y="738930"/>
            <a:ext cx="7836844" cy="1040524"/>
          </a:xfrm>
        </p:spPr>
        <p:txBody>
          <a:bodyPr/>
          <a:lstStyle/>
          <a:p>
            <a:r>
              <a:rPr lang="sv-SE" sz="3600" b="0" dirty="0"/>
              <a:t>Befolkningsutveckling 1968-2020-2070* </a:t>
            </a:r>
            <a:br>
              <a:rPr lang="sv-SE" sz="3600" b="0" dirty="0"/>
            </a:br>
            <a:r>
              <a:rPr lang="sv-SE" sz="2000" b="0" dirty="0"/>
              <a:t>(*framskrivning SCB)</a:t>
            </a:r>
            <a:endParaRPr lang="sv-SE" sz="3600" b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0BEE4A-41CA-4837-AA97-5FDD4CAD1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03" y="2245754"/>
            <a:ext cx="9210587" cy="223113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5FC8D7D-CC29-4A0D-910C-BDB68A01A9F5}"/>
              </a:ext>
            </a:extLst>
          </p:cNvPr>
          <p:cNvSpPr txBox="1"/>
          <p:nvPr/>
        </p:nvSpPr>
        <p:spPr>
          <a:xfrm>
            <a:off x="1481328" y="4496059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Källa: SCB</a:t>
            </a:r>
          </a:p>
        </p:txBody>
      </p:sp>
    </p:spTree>
    <p:extLst>
      <p:ext uri="{BB962C8B-B14F-4D97-AF65-F5344CB8AC3E}">
        <p14:creationId xmlns:p14="http://schemas.microsoft.com/office/powerpoint/2010/main" val="277832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93A5C-F044-461D-887A-5C225F35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Årlig uppföljning - statistik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E0812F-208D-4159-90FD-41DFA7F9A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Statistik på Tillväxtverket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D2117A-4FFC-4749-86A9-ED5F8644AF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30" y="2483140"/>
            <a:ext cx="10299246" cy="3386833"/>
          </a:xfrm>
        </p:spPr>
        <p:txBody>
          <a:bodyPr/>
          <a:lstStyle/>
          <a:p>
            <a:r>
              <a:rPr lang="sv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(Befolkning i glesbefolkade/tätbefolkade rutor per kommun)</a:t>
            </a:r>
          </a:p>
          <a:p>
            <a:r>
              <a:rPr lang="sv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Befolkning i tätbefolkade kluster (större 5000 inv.) per kommun</a:t>
            </a:r>
          </a:p>
          <a:p>
            <a:r>
              <a:rPr lang="sv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Befolkning i områden nära större städer per kommun</a:t>
            </a:r>
          </a:p>
          <a:p>
            <a:r>
              <a:rPr lang="sv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Befolkning i områden nära större städer per kommun</a:t>
            </a:r>
          </a:p>
          <a:p>
            <a:r>
              <a:rPr lang="sv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Befolkning aggregerad efter kommuntyper</a:t>
            </a:r>
          </a:p>
          <a:p>
            <a:pPr marL="0" indent="0">
              <a:buNone/>
            </a:pP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581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10312401" cy="473075"/>
          </a:xfrm>
        </p:spPr>
        <p:txBody>
          <a:bodyPr/>
          <a:lstStyle/>
          <a:p>
            <a:r>
              <a:rPr lang="sv-SE" sz="4000" dirty="0"/>
              <a:t>Bakgrund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981530" y="2407640"/>
            <a:ext cx="10299246" cy="3462334"/>
          </a:xfrm>
        </p:spPr>
        <p:txBody>
          <a:bodyPr/>
          <a:lstStyle/>
          <a:p>
            <a:r>
              <a:rPr lang="sv-SE" dirty="0"/>
              <a:t>Indelningen lanserades år 2014 i samband med avrapportering av ett regeringsuppdrag </a:t>
            </a:r>
            <a:r>
              <a:rPr lang="sv-SE" sz="1800" dirty="0">
                <a:hlinkClick r:id="rId3"/>
              </a:rPr>
              <a:t>(Tillväxtanalys 2014 – Bättre statistik för en bättre regional- och landsbygdspolitik) </a:t>
            </a:r>
            <a:endParaRPr lang="sv-SE" sz="1800" dirty="0"/>
          </a:p>
          <a:p>
            <a:r>
              <a:rPr lang="sv-SE" dirty="0"/>
              <a:t>Regionala tillväxtfrågor flyttades från Tillväxtanalys till Tillväxtverket (2017)</a:t>
            </a:r>
          </a:p>
          <a:p>
            <a:pPr algn="l"/>
            <a:r>
              <a:rPr lang="sv-SE" dirty="0"/>
              <a:t>EU-kommissionens förordning - en harmoniserad tillämpning av territoriella typindelningar (2019) </a:t>
            </a:r>
            <a:r>
              <a:rPr lang="sv-SE" sz="1800" dirty="0">
                <a:hlinkClick r:id="rId4"/>
              </a:rPr>
              <a:t>Bilaga -</a:t>
            </a:r>
            <a:r>
              <a:rPr lang="sv-SE" sz="1200" b="0" i="0" u="none" strike="noStrike" baseline="0" dirty="0">
                <a:solidFill>
                  <a:srgbClr val="000000"/>
                </a:solidFill>
                <a:hlinkClick r:id="rId4"/>
              </a:rPr>
              <a:t> </a:t>
            </a:r>
            <a:r>
              <a:rPr lang="sv-SE" sz="1600" b="0" i="0" u="none" strike="noStrike" baseline="0" dirty="0">
                <a:solidFill>
                  <a:srgbClr val="000000"/>
                </a:solidFill>
                <a:hlinkClick r:id="rId4"/>
              </a:rPr>
              <a:t>C(2019) 4877 final </a:t>
            </a:r>
            <a:endParaRPr lang="sv-SE" sz="16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sv-SE" sz="2400" dirty="0">
                <a:solidFill>
                  <a:srgbClr val="000000"/>
                </a:solidFill>
              </a:rPr>
              <a:t>Intressenter efterfråga en uppdatering (Tillväxtverket, Tillväxtanalys, </a:t>
            </a:r>
            <a:r>
              <a:rPr lang="sv-SE" sz="2400" dirty="0" err="1">
                <a:solidFill>
                  <a:srgbClr val="000000"/>
                </a:solidFill>
              </a:rPr>
              <a:t>mfl</a:t>
            </a:r>
            <a:r>
              <a:rPr lang="sv-SE" sz="2400" dirty="0">
                <a:solidFill>
                  <a:srgbClr val="000000"/>
                </a:solidFill>
              </a:rPr>
              <a:t>)</a:t>
            </a:r>
            <a:endParaRPr lang="sv-SE" sz="3200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411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arta&#10;&#10;Automatiskt genererad beskrivning">
            <a:extLst>
              <a:ext uri="{FF2B5EF4-FFF2-40B4-BE49-F238E27FC236}">
                <a16:creationId xmlns:a16="http://schemas.microsoft.com/office/drawing/2014/main" id="{E67A1DEE-72F8-4885-87A9-AF0B3DDAA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6" t="5997" r="20659" b="10859"/>
          <a:stretch/>
        </p:blipFill>
        <p:spPr>
          <a:xfrm>
            <a:off x="6571563" y="0"/>
            <a:ext cx="554103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63838A2-0EB8-422C-B773-306B7C9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80" y="713063"/>
            <a:ext cx="8599714" cy="763881"/>
          </a:xfrm>
        </p:spPr>
        <p:txBody>
          <a:bodyPr/>
          <a:lstStyle/>
          <a:p>
            <a:r>
              <a:rPr lang="sv-SE" dirty="0"/>
              <a:t>Indelningens byggstenar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FD4C13-7B2D-405A-9AD9-4ED3CCB229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68828" y="1820411"/>
            <a:ext cx="5541029" cy="422780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sz="2000" b="1" dirty="0">
                <a:latin typeface="Calibri Light"/>
                <a:cs typeface="Calibri Light"/>
              </a:rPr>
              <a:t>Beräkning av befolkning i täta kluster (områden) och glesa områden</a:t>
            </a:r>
          </a:p>
          <a:p>
            <a:pPr marL="266065" indent="-266065"/>
            <a:r>
              <a:rPr lang="sv-SE" sz="2000" dirty="0">
                <a:latin typeface="Calibri Light"/>
                <a:cs typeface="Calibri Light"/>
              </a:rPr>
              <a:t>Geokodad befolkningsstatistik 2020 (kilometerrutor)  SCB 2021</a:t>
            </a:r>
            <a:endParaRPr lang="sv-SE" sz="2400" dirty="0">
              <a:cs typeface="Calibri Light"/>
            </a:endParaRPr>
          </a:p>
          <a:p>
            <a:pPr marL="0" indent="0">
              <a:buNone/>
            </a:pPr>
            <a:r>
              <a:rPr lang="sv-SE" sz="2000" b="1" dirty="0"/>
              <a:t>Urval av större städer</a:t>
            </a:r>
          </a:p>
          <a:p>
            <a:pPr marL="266065" indent="-266065"/>
            <a:r>
              <a:rPr lang="sv-SE" sz="2000" dirty="0">
                <a:cs typeface="Calibri Light" panose="020F0302020204030204" pitchFamily="34" charset="0"/>
              </a:rPr>
              <a:t>SCBs tätortsindelning från 2018 (befolkning 2020)</a:t>
            </a:r>
          </a:p>
          <a:p>
            <a:pPr marL="0" indent="0">
              <a:buNone/>
            </a:pPr>
            <a:r>
              <a:rPr lang="sv-SE" sz="2000" b="1" dirty="0">
                <a:cs typeface="Calibri Light" panose="020F0302020204030204" pitchFamily="34" charset="0"/>
              </a:rPr>
              <a:t>Avstånd befolkning (i kilometerrutor) till större städer</a:t>
            </a:r>
          </a:p>
          <a:p>
            <a:pPr marL="266065" indent="-266065"/>
            <a:r>
              <a:rPr lang="sv-SE" sz="2000" dirty="0"/>
              <a:t>Tillgänglighetsberäkning (Tillväxtverket/</a:t>
            </a:r>
            <a:r>
              <a:rPr lang="sv-SE" sz="2000" dirty="0" err="1"/>
              <a:t>Pipos</a:t>
            </a:r>
            <a:r>
              <a:rPr lang="sv-SE" sz="2000" dirty="0"/>
              <a:t>), Nationella vägdatabasen </a:t>
            </a:r>
          </a:p>
        </p:txBody>
      </p:sp>
    </p:spTree>
    <p:extLst>
      <p:ext uri="{BB962C8B-B14F-4D97-AF65-F5344CB8AC3E}">
        <p14:creationId xmlns:p14="http://schemas.microsoft.com/office/powerpoint/2010/main" val="231425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DED388-E67D-461A-8D4B-235E1160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337340"/>
            <a:ext cx="6489438" cy="1040524"/>
          </a:xfrm>
        </p:spPr>
        <p:txBody>
          <a:bodyPr/>
          <a:lstStyle/>
          <a:p>
            <a:r>
              <a:rPr lang="sv-SE" sz="4000" dirty="0"/>
              <a:t>Typologisering av kommuner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58A8B5-FE4E-4FC0-84B9-713BFB96B4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6" y="1592503"/>
            <a:ext cx="6321658" cy="473075"/>
          </a:xfrm>
        </p:spPr>
        <p:txBody>
          <a:bodyPr/>
          <a:lstStyle/>
          <a:p>
            <a:r>
              <a:rPr lang="sv-SE" dirty="0"/>
              <a:t>Grundindelning i tre typer av territorier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C20E41-23E0-4315-BDF0-D1265946428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30" y="2340528"/>
            <a:ext cx="6165889" cy="352944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Beräkning i flera steg utifrån geokodade kilometerrutor över Sveriges befolkning</a:t>
            </a:r>
          </a:p>
          <a:p>
            <a:pPr marL="766800" lvl="1" indent="-457200">
              <a:buFont typeface="+mj-lt"/>
              <a:buAutoNum type="arabicPeriod"/>
            </a:pPr>
            <a:r>
              <a:rPr lang="sv-SE" sz="1800" dirty="0"/>
              <a:t>Glesbefolkade rutor (glesa områden) är km-rutor med mindre 300 invånare och andra rutor utanför tätbefolkade kluster </a:t>
            </a:r>
          </a:p>
          <a:p>
            <a:pPr marL="766800" lvl="1" indent="-457200">
              <a:buFont typeface="+mj-lt"/>
              <a:buAutoNum type="arabicPeriod"/>
            </a:pPr>
            <a:r>
              <a:rPr lang="sv-SE" sz="1800" dirty="0"/>
              <a:t>Tätbefolkade kluster km-rutor som gränsar till varandra (inkl. diagonalt angränsande rutor) med en befolkningstäthet på minst 300 inv./km2 och </a:t>
            </a:r>
            <a:br>
              <a:rPr lang="sv-SE" sz="1800" dirty="0"/>
            </a:br>
            <a:r>
              <a:rPr lang="sv-SE" sz="1800" dirty="0"/>
              <a:t>minst 5 000 invånare totalt i klustret</a:t>
            </a:r>
          </a:p>
          <a:p>
            <a:pPr lvl="1"/>
            <a:endParaRPr lang="sv-SE" sz="1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57DDBA-A2C3-4B30-ABC3-BEA8A9E9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053" y="2553978"/>
            <a:ext cx="3989032" cy="268131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E73FF96-57E1-458B-AF6D-BBF2519EB61F}"/>
              </a:ext>
            </a:extLst>
          </p:cNvPr>
          <p:cNvSpPr txBox="1"/>
          <p:nvPr/>
        </p:nvSpPr>
        <p:spPr>
          <a:xfrm>
            <a:off x="9495996" y="2188066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Tätbefolkade kluster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AC06166-A56D-435A-B975-1D2EA68BD685}"/>
              </a:ext>
            </a:extLst>
          </p:cNvPr>
          <p:cNvSpPr txBox="1"/>
          <p:nvPr/>
        </p:nvSpPr>
        <p:spPr>
          <a:xfrm>
            <a:off x="7596163" y="2182060"/>
            <a:ext cx="1673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Glesa och täta områden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57BDAED1-A11F-4FF6-A004-F03098D49362}"/>
              </a:ext>
            </a:extLst>
          </p:cNvPr>
          <p:cNvSpPr/>
          <p:nvPr/>
        </p:nvSpPr>
        <p:spPr>
          <a:xfrm>
            <a:off x="9457291" y="2852257"/>
            <a:ext cx="1157681" cy="1451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08A5FAF-F567-4C1D-8084-935511D82FE2}"/>
              </a:ext>
            </a:extLst>
          </p:cNvPr>
          <p:cNvSpPr txBox="1"/>
          <p:nvPr/>
        </p:nvSpPr>
        <p:spPr>
          <a:xfrm>
            <a:off x="9672506" y="2644151"/>
            <a:ext cx="853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≥ 5000 inv.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4ECED215-44C0-44A7-A5B9-B13069B49234}"/>
              </a:ext>
            </a:extLst>
          </p:cNvPr>
          <p:cNvSpPr/>
          <p:nvPr/>
        </p:nvSpPr>
        <p:spPr>
          <a:xfrm>
            <a:off x="10703487" y="2873229"/>
            <a:ext cx="838899" cy="83889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1CDB632-1D53-47A4-AAE9-42E2E95F22E2}"/>
              </a:ext>
            </a:extLst>
          </p:cNvPr>
          <p:cNvSpPr txBox="1"/>
          <p:nvPr/>
        </p:nvSpPr>
        <p:spPr>
          <a:xfrm>
            <a:off x="10688434" y="2644151"/>
            <a:ext cx="853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&lt; 5000 inv.</a:t>
            </a:r>
          </a:p>
        </p:txBody>
      </p:sp>
    </p:spTree>
    <p:extLst>
      <p:ext uri="{BB962C8B-B14F-4D97-AF65-F5344CB8AC3E}">
        <p14:creationId xmlns:p14="http://schemas.microsoft.com/office/powerpoint/2010/main" val="137767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DF0209-E459-401C-A58C-B5C2FA97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16" y="456825"/>
            <a:ext cx="5970363" cy="1040524"/>
          </a:xfrm>
        </p:spPr>
        <p:txBody>
          <a:bodyPr/>
          <a:lstStyle/>
          <a:p>
            <a:r>
              <a:rPr lang="sv-SE" dirty="0"/>
              <a:t>Kommunindelning efter Städer och landsbygder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2791E1-542D-4591-BA4B-9169E13A3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663549"/>
            <a:ext cx="8599489" cy="473075"/>
          </a:xfrm>
        </p:spPr>
        <p:txBody>
          <a:bodyPr/>
          <a:lstStyle/>
          <a:p>
            <a:r>
              <a:rPr lang="sv-SE" dirty="0"/>
              <a:t>Tre typer av kommuner</a:t>
            </a:r>
          </a:p>
        </p:txBody>
      </p:sp>
      <p:pic>
        <p:nvPicPr>
          <p:cNvPr id="10" name="Platshållare för innehåll 9" descr="En bild som visar karta&#10;&#10;Automatiskt genererad beskrivning">
            <a:extLst>
              <a:ext uri="{FF2B5EF4-FFF2-40B4-BE49-F238E27FC236}">
                <a16:creationId xmlns:a16="http://schemas.microsoft.com/office/drawing/2014/main" id="{CB421FE3-EA01-4212-80E0-51C7B9304B1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28" y="2989"/>
            <a:ext cx="4336674" cy="6852021"/>
          </a:xfrm>
        </p:spPr>
      </p:pic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9FF534F5-06FC-4959-B029-F29538A66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61823"/>
              </p:ext>
            </p:extLst>
          </p:nvPr>
        </p:nvGraphicFramePr>
        <p:xfrm>
          <a:off x="2667699" y="5108895"/>
          <a:ext cx="3328767" cy="141503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79112">
                  <a:extLst>
                    <a:ext uri="{9D8B030D-6E8A-4147-A177-3AD203B41FA5}">
                      <a16:colId xmlns:a16="http://schemas.microsoft.com/office/drawing/2014/main" val="3895093680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902615390"/>
                    </a:ext>
                  </a:extLst>
                </a:gridCol>
              </a:tblGrid>
              <a:tr h="283006">
                <a:tc>
                  <a:txBody>
                    <a:bodyPr/>
                    <a:lstStyle/>
                    <a:p>
                      <a:pPr algn="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Antal 2021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50796018"/>
                  </a:ext>
                </a:extLst>
              </a:tr>
              <a:tr h="283006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Landsbygdskommuner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216000" algn="l"/>
                        </a:tabLst>
                      </a:pPr>
                      <a:r>
                        <a:rPr lang="sv-SE" sz="1400" u="none" strike="noStrike" dirty="0">
                          <a:effectLst/>
                        </a:rPr>
                        <a:t>148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7460900"/>
                  </a:ext>
                </a:extLst>
              </a:tr>
              <a:tr h="283006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Blandade kommuner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216000" algn="l"/>
                        </a:tabLst>
                      </a:pPr>
                      <a:r>
                        <a:rPr lang="sv-SE" sz="1400" u="none" strike="noStrike" dirty="0">
                          <a:effectLst/>
                        </a:rPr>
                        <a:t>116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9833500"/>
                  </a:ext>
                </a:extLst>
              </a:tr>
              <a:tr h="283006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Storstadskommuner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216000" algn="l"/>
                        </a:tabLst>
                      </a:pPr>
                      <a:r>
                        <a:rPr lang="sv-SE" sz="1400" u="none" strike="noStrike" dirty="0">
                          <a:effectLst/>
                        </a:rPr>
                        <a:t>26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075740"/>
                  </a:ext>
                </a:extLst>
              </a:tr>
              <a:tr h="283006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i="1" u="none" strike="noStrike" dirty="0">
                          <a:effectLst/>
                        </a:rPr>
                        <a:t>Kommuner totalt</a:t>
                      </a:r>
                      <a:endParaRPr lang="sv-S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216000" algn="l"/>
                        </a:tabLst>
                      </a:pPr>
                      <a:r>
                        <a:rPr lang="sv-SE" sz="1400" i="1" u="none" strike="noStrike" dirty="0">
                          <a:effectLst/>
                        </a:rPr>
                        <a:t>290</a:t>
                      </a:r>
                      <a:endParaRPr lang="sv-S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7037093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0B473E1D-5DDA-4FBE-82C3-A60FFF5BB016}"/>
              </a:ext>
            </a:extLst>
          </p:cNvPr>
          <p:cNvSpPr txBox="1"/>
          <p:nvPr/>
        </p:nvSpPr>
        <p:spPr>
          <a:xfrm>
            <a:off x="831977" y="2302824"/>
            <a:ext cx="59703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600" dirty="0"/>
              <a:t>Landsbygdskommuner: Andel befolkning i glesbefolkade områden (ej tätbefolkade kluster) i kommunen är minst 50 procent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600" dirty="0"/>
              <a:t>Blandade kommuner: Andel befolkning i tätbefolkade kluster är minst 20 procent och större än 50 procent i kommunen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600" dirty="0"/>
              <a:t>Andel befolkning i tätbefolkade kluster är större än 80 procent i kommunen och kommunerna bildar ett sammanhängande område på minst 500 000 invånare </a:t>
            </a:r>
          </a:p>
        </p:txBody>
      </p:sp>
    </p:spTree>
    <p:extLst>
      <p:ext uri="{BB962C8B-B14F-4D97-AF65-F5344CB8AC3E}">
        <p14:creationId xmlns:p14="http://schemas.microsoft.com/office/powerpoint/2010/main" val="43911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62E84-167B-431C-85FD-09AE288D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Europeisk definition av större städer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444E62-FBB0-4288-9438-BBF08C8A3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400" b="0" dirty="0"/>
              <a:t>Ett kluster av kilometerrutor med en täthet på minst 1500 inv./km2 och en samlad folkmängd på 50 000 invånare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DCB4B60-FF84-439C-8506-D451B237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95" y="2105638"/>
            <a:ext cx="5042930" cy="338972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5E1E4FE-123E-4B8C-AB86-F0D064F95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036" y="1855514"/>
            <a:ext cx="2975106" cy="440169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C5A90C9-F035-4856-A61D-862F99BA16F2}"/>
              </a:ext>
            </a:extLst>
          </p:cNvPr>
          <p:cNvSpPr txBox="1"/>
          <p:nvPr/>
        </p:nvSpPr>
        <p:spPr>
          <a:xfrm>
            <a:off x="810726" y="5495357"/>
            <a:ext cx="637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europeiska definitionen är för snäv för att kunna användas för att härleda större städer i Sverige. Exempelvis utesluts större orter som Sundsvall, Gävle eller Växjö.  </a:t>
            </a:r>
          </a:p>
        </p:txBody>
      </p:sp>
    </p:spTree>
    <p:extLst>
      <p:ext uri="{BB962C8B-B14F-4D97-AF65-F5344CB8AC3E}">
        <p14:creationId xmlns:p14="http://schemas.microsoft.com/office/powerpoint/2010/main" val="85145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BE49D1-7BB8-4802-A83F-70BA7D50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 definition av större städer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866287-12AA-409E-AC42-EA8FEFE23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400" b="0" dirty="0"/>
              <a:t>Tätorter enligt SCB:s tätortsavgränsning 2018 och med minst 50 000 invånare (befolkning år 2020)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8E7E8B-9405-4C8C-9AF5-D2C7AA0E77D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68375" y="4764947"/>
            <a:ext cx="8100124" cy="761174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Ett nationellt perspektiv som inkludera de flesta regionhuvudorter. Det görs dock några avsteg från huvudregeln för att flera tätorter ska räknas som större stad</a:t>
            </a:r>
          </a:p>
          <a:p>
            <a:pPr lvl="1"/>
            <a:r>
              <a:rPr lang="sv-SE" sz="1600" dirty="0"/>
              <a:t>Falun-Borlänge utgör tillsammans ett större urbant centrum större 50 000 inv. </a:t>
            </a:r>
            <a:r>
              <a:rPr lang="sv-SE" sz="1200" dirty="0"/>
              <a:t>(43 000 + 39 000cirka 82 000 inv.)</a:t>
            </a:r>
          </a:p>
          <a:p>
            <a:pPr lvl="1"/>
            <a:r>
              <a:rPr lang="sv-SE" sz="1600" dirty="0"/>
              <a:t>Kalmar tillsammans med närliggande tätorter </a:t>
            </a:r>
          </a:p>
          <a:p>
            <a:pPr lvl="1"/>
            <a:r>
              <a:rPr lang="sv-SE" sz="1600" dirty="0"/>
              <a:t>Luleå tillsammans med närliggande tätorter</a:t>
            </a:r>
          </a:p>
        </p:txBody>
      </p:sp>
      <p:pic>
        <p:nvPicPr>
          <p:cNvPr id="9" name="Bildobjekt 8" descr="En bild som visar silhuett&#10;&#10;Automatiskt genererad beskrivning">
            <a:extLst>
              <a:ext uri="{FF2B5EF4-FFF2-40B4-BE49-F238E27FC236}">
                <a16:creationId xmlns:a16="http://schemas.microsoft.com/office/drawing/2014/main" id="{79E5251E-1BA1-4162-924F-CE9ECF26D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27" y="1958830"/>
            <a:ext cx="3849674" cy="2722324"/>
          </a:xfrm>
          <a:prstGeom prst="rect">
            <a:avLst/>
          </a:prstGeom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728A098F-70AA-43FD-B4D6-2C586BCFC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52831"/>
              </p:ext>
            </p:extLst>
          </p:nvPr>
        </p:nvGraphicFramePr>
        <p:xfrm>
          <a:off x="9437614" y="584862"/>
          <a:ext cx="2365696" cy="553587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82848">
                  <a:extLst>
                    <a:ext uri="{9D8B030D-6E8A-4147-A177-3AD203B41FA5}">
                      <a16:colId xmlns:a16="http://schemas.microsoft.com/office/drawing/2014/main" val="289402876"/>
                    </a:ext>
                  </a:extLst>
                </a:gridCol>
                <a:gridCol w="1182848">
                  <a:extLst>
                    <a:ext uri="{9D8B030D-6E8A-4147-A177-3AD203B41FA5}">
                      <a16:colId xmlns:a16="http://schemas.microsoft.com/office/drawing/2014/main" val="339966746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Tätort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Antal inv. 2020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181929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Stockholm*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 dirty="0">
                          <a:effectLst/>
                        </a:rPr>
                        <a:t>1611776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5794061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Södertälje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75773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3613819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Uppsala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165456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24064255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Eskilstuna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70342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21155038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Linköping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115672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3068430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Norrköping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97854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9298747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Jönköping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100259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38287963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Växjö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71009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37101994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Kalmar</a:t>
                      </a:r>
                      <a:r>
                        <a:rPr lang="sv-SE" sz="1050" u="none" strike="noStrike" baseline="30000" dirty="0">
                          <a:effectLst/>
                        </a:rPr>
                        <a:t>1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41388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37885683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Malmö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324002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233345054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Lund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94393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42229139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Helsingborg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113816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25426492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Halmstad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71316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531602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Göteborg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604829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32581638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Trollhättan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50374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22983719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Borås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73980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86714229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Karlstad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65856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42848404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Örebro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126009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0139065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Västerås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128534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25709899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Borlänge-Falun</a:t>
                      </a:r>
                      <a:r>
                        <a:rPr lang="sv-SE" sz="1050" u="none" strike="noStrike" baseline="30000" dirty="0">
                          <a:effectLst/>
                        </a:rPr>
                        <a:t>2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>
                          <a:effectLst/>
                        </a:rPr>
                        <a:t>81951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394450576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Gävle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 dirty="0">
                          <a:effectLst/>
                        </a:rPr>
                        <a:t>77586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2544867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Sundsvall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 dirty="0">
                          <a:effectLst/>
                        </a:rPr>
                        <a:t>58807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40859114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Östersund*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 dirty="0">
                          <a:effectLst/>
                        </a:rPr>
                        <a:t>52797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1273419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Umeå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 dirty="0">
                          <a:effectLst/>
                        </a:rPr>
                        <a:t>90412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4460139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Luleå</a:t>
                      </a:r>
                      <a:r>
                        <a:rPr lang="sv-SE" sz="1050" u="none" strike="noStrike" baseline="30000">
                          <a:effectLst/>
                        </a:rPr>
                        <a:t>3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50" u="none" strike="noStrike" dirty="0">
                          <a:effectLst/>
                        </a:rPr>
                        <a:t>49123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extLst>
                  <a:ext uri="{0D108BD9-81ED-4DB2-BD59-A6C34878D82A}">
                    <a16:rowId xmlns:a16="http://schemas.microsoft.com/office/drawing/2014/main" val="1681836788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effectLst/>
                        </a:rPr>
                        <a:t>* berör flera kommuner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4015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baseline="30000" dirty="0">
                          <a:effectLst/>
                        </a:rPr>
                        <a:t>1 </a:t>
                      </a:r>
                      <a:r>
                        <a:rPr lang="sv-SE" sz="900" u="none" strike="noStrike" dirty="0">
                          <a:effectLst/>
                        </a:rPr>
                        <a:t>inkl. </a:t>
                      </a:r>
                      <a:r>
                        <a:rPr lang="sv-SE" sz="900" u="none" strike="noStrike" dirty="0" err="1">
                          <a:effectLst/>
                        </a:rPr>
                        <a:t>Smedby</a:t>
                      </a:r>
                      <a:r>
                        <a:rPr lang="sv-SE" sz="900" u="none" strike="noStrike" dirty="0">
                          <a:effectLst/>
                        </a:rPr>
                        <a:t> och Lindsdal 51 072 inv.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71950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baseline="30000" dirty="0">
                          <a:effectLst/>
                        </a:rPr>
                        <a:t>2</a:t>
                      </a:r>
                      <a:r>
                        <a:rPr lang="sv-SE" sz="900" u="none" strike="noStrike" dirty="0">
                          <a:effectLst/>
                        </a:rPr>
                        <a:t> Tätorter Borlänge och Falun tillsammans 81 951 inv.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89098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baseline="30000" dirty="0">
                          <a:effectLst/>
                        </a:rPr>
                        <a:t>3</a:t>
                      </a:r>
                      <a:r>
                        <a:rPr lang="sv-SE" sz="900" u="none" strike="noStrike" dirty="0">
                          <a:effectLst/>
                        </a:rPr>
                        <a:t> inkl. Bergnäset och Gammelstad 57 720 inv.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8" marR="4098" marT="4098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660336"/>
                  </a:ext>
                </a:extLst>
              </a:tr>
            </a:tbl>
          </a:graphicData>
        </a:graphic>
      </p:graphicFrame>
      <p:sp>
        <p:nvSpPr>
          <p:cNvPr id="12" name="textruta 11">
            <a:extLst>
              <a:ext uri="{FF2B5EF4-FFF2-40B4-BE49-F238E27FC236}">
                <a16:creationId xmlns:a16="http://schemas.microsoft.com/office/drawing/2014/main" id="{6C0118F4-E306-4B01-8255-6286E9B4F20A}"/>
              </a:ext>
            </a:extLst>
          </p:cNvPr>
          <p:cNvSpPr txBox="1"/>
          <p:nvPr/>
        </p:nvSpPr>
        <p:spPr>
          <a:xfrm>
            <a:off x="6199464" y="4080989"/>
            <a:ext cx="2281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900" dirty="0"/>
          </a:p>
          <a:p>
            <a:r>
              <a:rPr lang="sv-SE" sz="1200" dirty="0"/>
              <a:t>sammanhängande bebyggelse med minst 200 invånare.</a:t>
            </a:r>
          </a:p>
        </p:txBody>
      </p:sp>
    </p:spTree>
    <p:extLst>
      <p:ext uri="{BB962C8B-B14F-4D97-AF65-F5344CB8AC3E}">
        <p14:creationId xmlns:p14="http://schemas.microsoft.com/office/powerpoint/2010/main" val="175384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13">
            <a:extLst>
              <a:ext uri="{FF2B5EF4-FFF2-40B4-BE49-F238E27FC236}">
                <a16:creationId xmlns:a16="http://schemas.microsoft.com/office/drawing/2014/main" id="{3733EB0F-5DAE-4A69-89FA-3F3C4290C1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5116" r="49920"/>
          <a:stretch/>
        </p:blipFill>
        <p:spPr>
          <a:xfrm>
            <a:off x="7649737" y="1"/>
            <a:ext cx="3415730" cy="6987804"/>
          </a:xfr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9D608232-E7C1-4DAA-BA17-9D5BFD88C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4" y="314443"/>
            <a:ext cx="10021203" cy="1040524"/>
          </a:xfrm>
        </p:spPr>
        <p:txBody>
          <a:bodyPr/>
          <a:lstStyle/>
          <a:p>
            <a:r>
              <a:rPr lang="sv-SE" dirty="0"/>
              <a:t>Beräknat avstånd via vägnätet mellan en startpunkt och en målpunkt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D43F495-94D9-4B36-9801-5B2FCB1681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68375" y="1669409"/>
            <a:ext cx="7355957" cy="3083891"/>
          </a:xfrm>
        </p:spPr>
        <p:txBody>
          <a:bodyPr/>
          <a:lstStyle/>
          <a:p>
            <a:r>
              <a:rPr lang="sv-SE" sz="2400" dirty="0"/>
              <a:t>Startpunkter utgörs av samtliga kilometerrutor </a:t>
            </a:r>
          </a:p>
          <a:p>
            <a:r>
              <a:rPr lang="sv-SE" sz="2400" dirty="0"/>
              <a:t>Målpunkter</a:t>
            </a:r>
          </a:p>
          <a:p>
            <a:pPr lvl="1"/>
            <a:r>
              <a:rPr lang="sv-SE" sz="1800" dirty="0"/>
              <a:t>Tätorter större 50 000 invånare </a:t>
            </a:r>
            <a:br>
              <a:rPr lang="sv-SE" sz="2400" dirty="0"/>
            </a:br>
            <a:r>
              <a:rPr lang="sv-SE" sz="1600" dirty="0"/>
              <a:t>(se bild Större städer)</a:t>
            </a:r>
          </a:p>
          <a:p>
            <a:pPr lvl="1"/>
            <a:r>
              <a:rPr lang="sv-SE" sz="1800" dirty="0"/>
              <a:t>Representeras genom en central punkt i polygonen (här kommuncentrum, kommunkontor, rådhus som för det mesta finns central placerade)</a:t>
            </a:r>
          </a:p>
          <a:p>
            <a:r>
              <a:rPr lang="sv-SE" sz="2400" dirty="0"/>
              <a:t>Vägnät</a:t>
            </a:r>
            <a:endParaRPr lang="sv-SE" sz="2800" dirty="0"/>
          </a:p>
          <a:p>
            <a:pPr lvl="1"/>
            <a:r>
              <a:rPr lang="sv-SE" sz="2000" dirty="0"/>
              <a:t>Nationell vägdatabas (NVDB) </a:t>
            </a:r>
            <a:br>
              <a:rPr lang="sv-SE" sz="2000" dirty="0"/>
            </a:br>
            <a:r>
              <a:rPr lang="sv-SE" sz="1200" b="0" dirty="0"/>
              <a:t>*befolkningen på öar utan fast land förbindelse utesluts från tillgänglighetsberäkningen</a:t>
            </a:r>
            <a:endParaRPr lang="sv-SE" sz="20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F76EB5-D220-47A1-AC68-0F903007F9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5452844"/>
            <a:ext cx="7009555" cy="483506"/>
          </a:xfrm>
        </p:spPr>
        <p:txBody>
          <a:bodyPr/>
          <a:lstStyle/>
          <a:p>
            <a:r>
              <a:rPr lang="sv-SE" sz="2000" b="0" dirty="0"/>
              <a:t>Beräkningen utförs med en fristående GIS-modul (”tillgänglighetsmodell”) som utvecklades i ramen för Tillväxtverkets arbete med att följa upp serviceutvecklingen (Pipos.se)</a:t>
            </a:r>
            <a:endParaRPr lang="sv-SE" sz="1200" b="0" dirty="0"/>
          </a:p>
        </p:txBody>
      </p:sp>
    </p:spTree>
    <p:extLst>
      <p:ext uri="{BB962C8B-B14F-4D97-AF65-F5344CB8AC3E}">
        <p14:creationId xmlns:p14="http://schemas.microsoft.com/office/powerpoint/2010/main" val="112646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2C3DD5-979F-4E25-BA3D-7FBB24A7C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38" y="-175165"/>
            <a:ext cx="4451323" cy="7033165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AA6F5E-A4EC-45F4-A66D-FBCEE05691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3817" y="221662"/>
            <a:ext cx="8599489" cy="473075"/>
          </a:xfrm>
        </p:spPr>
        <p:txBody>
          <a:bodyPr/>
          <a:lstStyle/>
          <a:p>
            <a:r>
              <a:rPr lang="sv-SE" sz="2800" dirty="0"/>
              <a:t>Städer och landsbygder – indelning i sex kommuntyper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B02408BA-C5AD-4513-BC2C-1D801CEBC7F4}"/>
              </a:ext>
            </a:extLst>
          </p:cNvPr>
          <p:cNvSpPr txBox="1">
            <a:spLocks/>
          </p:cNvSpPr>
          <p:nvPr/>
        </p:nvSpPr>
        <p:spPr>
          <a:xfrm>
            <a:off x="783817" y="694737"/>
            <a:ext cx="7345115" cy="6184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Storstadskommuner, 26 kommuner</a:t>
            </a:r>
          </a:p>
          <a:p>
            <a:pPr lvl="1"/>
            <a:r>
              <a:rPr lang="sv-SE" sz="1200" dirty="0"/>
              <a:t>Kommuner med mindre än 20 procent av befolkning i rurala områden och en med angränsande kommuner samlad folkmängd på </a:t>
            </a:r>
            <a:br>
              <a:rPr lang="sv-SE" sz="1200" dirty="0"/>
            </a:br>
            <a:r>
              <a:rPr lang="sv-SE" sz="1200" dirty="0"/>
              <a:t>minst 500 000 invånare</a:t>
            </a:r>
          </a:p>
          <a:p>
            <a:r>
              <a:rPr lang="sv-SE" sz="1600" dirty="0"/>
              <a:t>Täta blandade kommuner (Täta kommuner nära en större stad), 87 kommuner</a:t>
            </a:r>
          </a:p>
          <a:p>
            <a:pPr lvl="1"/>
            <a:r>
              <a:rPr lang="sv-SE" sz="1200" dirty="0"/>
              <a:t>Övriga kommuner med mindre än 50 procent av befolkning i rurala områden och minst 50 procent av befolkningen med mindre än 45 minuters resväg till en större stad</a:t>
            </a:r>
          </a:p>
          <a:p>
            <a:r>
              <a:rPr lang="sv-SE" sz="1600" dirty="0"/>
              <a:t>Glesa blandade kommuner (Täta kommuner avlägset belägna), 29 kn</a:t>
            </a:r>
          </a:p>
          <a:p>
            <a:pPr lvl="1"/>
            <a:r>
              <a:rPr lang="sv-SE" sz="1200" dirty="0"/>
              <a:t>Övriga kommuner med mindre än 50 procent av befolkning i rurala områden och mindre än 50 procent av befolkningen med mindre än 45 minuters resväg till större städer</a:t>
            </a:r>
          </a:p>
          <a:p>
            <a:r>
              <a:rPr lang="sv-SE" sz="1600" dirty="0"/>
              <a:t>Tätortsnära landsbygdskommuner (Landsbygdskommuner nära en större stad), 80 kn</a:t>
            </a:r>
          </a:p>
          <a:p>
            <a:pPr lvl="1"/>
            <a:r>
              <a:rPr lang="sv-SE" sz="1200" dirty="0"/>
              <a:t>Kommuner med minst 50 procent av befolkning i rurala områden och minst 50 procent av befolkningen med mindre än 45 minuters resväg till större städer</a:t>
            </a:r>
          </a:p>
          <a:p>
            <a:r>
              <a:rPr lang="sv-SE" sz="1600" dirty="0"/>
              <a:t>Glesa landsbygdskommuner (Landsbygdskommuner avlägset belägna), 53 kn</a:t>
            </a:r>
          </a:p>
          <a:p>
            <a:pPr lvl="1"/>
            <a:r>
              <a:rPr lang="sv-SE" sz="1200" dirty="0"/>
              <a:t>Kommuner med minst 50 procent av befolkning i rurala områden och mindre än 50 procent av befolkningen med mindre än 45 minuters resväg till större städer</a:t>
            </a:r>
          </a:p>
          <a:p>
            <a:r>
              <a:rPr lang="sv-SE" sz="1600" dirty="0"/>
              <a:t>Mycket glesa landsbygdskommuner (Landsbygdskommuner mycket avlägset belägna), 15 kommuner</a:t>
            </a:r>
          </a:p>
          <a:p>
            <a:pPr lvl="1"/>
            <a:r>
              <a:rPr lang="sv-SE" sz="1200" dirty="0"/>
              <a:t>Kommuner med hela befolkningen i rurala områden och med minst 90minuters genomsnittlig resväg till en agglomeration med minst 50 000 invånare</a:t>
            </a:r>
          </a:p>
        </p:txBody>
      </p:sp>
    </p:spTree>
    <p:extLst>
      <p:ext uri="{BB962C8B-B14F-4D97-AF65-F5344CB8AC3E}">
        <p14:creationId xmlns:p14="http://schemas.microsoft.com/office/powerpoint/2010/main" val="3992726430"/>
      </p:ext>
    </p:extLst>
  </p:cSld>
  <p:clrMapOvr>
    <a:masterClrMapping/>
  </p:clrMapOvr>
</p:sld>
</file>

<file path=ppt/theme/theme1.xml><?xml version="1.0" encoding="utf-8"?>
<a:theme xmlns:a="http://schemas.openxmlformats.org/drawingml/2006/main" name="Lila_svensk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illväxtverket Färg 1">
      <a:srgbClr val="492069"/>
    </a:custClr>
    <a:custClr name="Tillväxtverket Färg 2">
      <a:srgbClr val="7854BD"/>
    </a:custClr>
    <a:custClr name="Tillväxtverket Färg 3">
      <a:srgbClr val="C9B8E1"/>
    </a:custClr>
    <a:custClr name="Tillväxtverket Färg 4">
      <a:srgbClr val="006D71"/>
    </a:custClr>
    <a:custClr name="Tillväxtverket Färg 5">
      <a:srgbClr val="A5DDE1"/>
    </a:custClr>
    <a:custClr name="Tillväxtverket Färg 6">
      <a:srgbClr val="02A6A4"/>
    </a:custClr>
    <a:custClr name="Tillväxtverket Färg 7">
      <a:srgbClr val="004376"/>
    </a:custClr>
    <a:custClr name="Tillväxtverket Färg 8">
      <a:srgbClr val="92C8EF"/>
    </a:custClr>
    <a:custClr name="Tillväxtverket Färg 9">
      <a:srgbClr val="0076CF"/>
    </a:custClr>
    <a:custClr name="Tillväxtverket Färg 10 ">
      <a:srgbClr val="007398"/>
    </a:custClr>
  </a:custClrLst>
  <a:extLst>
    <a:ext uri="{05A4C25C-085E-4340-85A3-A5531E510DB2}">
      <thm15:themeFamily xmlns:thm15="http://schemas.microsoft.com/office/thememl/2012/main" name="Presentation1" id="{195687DD-66B5-4FBA-8523-B2CFE7405168}" vid="{895DBBDD-723F-4C04-9B73-2B152F50F9CC}"/>
    </a:ext>
  </a:extLst>
</a:theme>
</file>

<file path=ppt/theme/theme2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0B4B4A1416EC46A1ACCC1D35228C42" ma:contentTypeVersion="13" ma:contentTypeDescription="Skapa ett nytt dokument." ma:contentTypeScope="" ma:versionID="84479cf7e6a6b43fbbfeaef20295baf0">
  <xsd:schema xmlns:xsd="http://www.w3.org/2001/XMLSchema" xmlns:xs="http://www.w3.org/2001/XMLSchema" xmlns:p="http://schemas.microsoft.com/office/2006/metadata/properties" xmlns:ns2="7c4da9c8-694d-4ee0-aca6-82ab5b85be04" xmlns:ns3="17c6f7ac-0690-44eb-b0b7-6a0a1ed295d9" targetNamespace="http://schemas.microsoft.com/office/2006/metadata/properties" ma:root="true" ma:fieldsID="73d738b5921c068366eb75d7e99d00b1" ns2:_="" ns3:_="">
    <xsd:import namespace="7c4da9c8-694d-4ee0-aca6-82ab5b85be04"/>
    <xsd:import namespace="17c6f7ac-0690-44eb-b0b7-6a0a1ed295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da9c8-694d-4ee0-aca6-82ab5b85b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6f7ac-0690-44eb-b0b7-6a0a1ed295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42235-8012-4E99-819E-F5B7242C758B}">
  <ds:schemaRefs>
    <ds:schemaRef ds:uri="7c4da9c8-694d-4ee0-aca6-82ab5b85be04"/>
    <ds:schemaRef ds:uri="http://schemas.microsoft.com/office/2006/documentManagement/types"/>
    <ds:schemaRef ds:uri="http://purl.org/dc/dcmitype/"/>
    <ds:schemaRef ds:uri="http://schemas.microsoft.com/office/2006/metadata/properties"/>
    <ds:schemaRef ds:uri="17c6f7ac-0690-44eb-b0b7-6a0a1ed295d9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AFC0067-EB0A-41AC-AD85-122A2E0B6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da9c8-694d-4ee0-aca6-82ab5b85be04"/>
    <ds:schemaRef ds:uri="17c6f7ac-0690-44eb-b0b7-6a0a1ed29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25BEC8-8B2D-45DE-BF31-CBA44406AC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1102</TotalTime>
  <Words>921</Words>
  <Application>Microsoft Office PowerPoint</Application>
  <PresentationFormat>Bredbild</PresentationFormat>
  <Paragraphs>140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Lila_svensk</vt:lpstr>
      <vt:lpstr>Uppdatering av indelningen  Städer och landsbygder 2021</vt:lpstr>
      <vt:lpstr>PowerPoint-presentation</vt:lpstr>
      <vt:lpstr>Indelningens byggstenar</vt:lpstr>
      <vt:lpstr>Typologisering av kommuner</vt:lpstr>
      <vt:lpstr>Kommunindelning efter Städer och landsbygder</vt:lpstr>
      <vt:lpstr>Europeisk definition av större städer</vt:lpstr>
      <vt:lpstr>Nationell definition av större städer</vt:lpstr>
      <vt:lpstr>Beräknat avstånd via vägnätet mellan en startpunkt och en målpunkt</vt:lpstr>
      <vt:lpstr>PowerPoint-presentation</vt:lpstr>
      <vt:lpstr>Jämfört med indelning 2014</vt:lpstr>
      <vt:lpstr>Befolkningsutveckling 1968-2020-2070*  (*framskrivning SCB)</vt:lpstr>
      <vt:lpstr>Årlig uppföljning - statistik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Uppdatering Stad-land indelning 2021</dc:title>
  <dc:creator>Wolfgang Pichler</dc:creator>
  <cp:lastModifiedBy>Wolfgang Pichler</cp:lastModifiedBy>
  <cp:revision>2</cp:revision>
  <dcterms:created xsi:type="dcterms:W3CDTF">2021-08-23T10:58:18Z</dcterms:created>
  <dcterms:modified xsi:type="dcterms:W3CDTF">2021-08-25T18:30:55Z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0x0101007C0B4B4A1416EC46A1ACCC1D35228C42</vt:lpwstr>
  </property>
</Properties>
</file>